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1" r:id="rId3"/>
    <p:sldId id="283" r:id="rId4"/>
    <p:sldId id="282" r:id="rId5"/>
    <p:sldId id="284" r:id="rId6"/>
    <p:sldId id="285" r:id="rId7"/>
    <p:sldId id="286" r:id="rId8"/>
    <p:sldId id="287" r:id="rId9"/>
    <p:sldId id="273" r:id="rId10"/>
    <p:sldId id="274" r:id="rId11"/>
    <p:sldId id="276" r:id="rId12"/>
    <p:sldId id="288" r:id="rId13"/>
    <p:sldId id="289" r:id="rId14"/>
    <p:sldId id="290" r:id="rId15"/>
    <p:sldId id="291" r:id="rId16"/>
    <p:sldId id="292" r:id="rId17"/>
    <p:sldId id="293" r:id="rId18"/>
    <p:sldId id="280" r:id="rId19"/>
    <p:sldId id="296" r:id="rId20"/>
    <p:sldId id="298" r:id="rId21"/>
    <p:sldId id="269" r:id="rId22"/>
    <p:sldId id="297" r:id="rId23"/>
    <p:sldId id="270" r:id="rId24"/>
    <p:sldId id="299" r:id="rId25"/>
    <p:sldId id="271" r:id="rId26"/>
    <p:sldId id="272" r:id="rId27"/>
    <p:sldId id="295" r:id="rId28"/>
    <p:sldId id="294" r:id="rId29"/>
    <p:sldId id="300" r:id="rId30"/>
  </p:sldIdLst>
  <p:sldSz cx="10160000" cy="5715000"/>
  <p:notesSz cx="10160000" cy="5715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9C391-FFDE-4EC2-B73C-58CF154F0003}" v="10" dt="2023-02-08T21:24:40.763"/>
    <p1510:client id="{B2C551B1-8328-47D2-B0E2-7614C02D7124}" v="1" dt="2023-02-09T15:28:48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>
      <p:cViewPr varScale="1">
        <p:scale>
          <a:sx n="104" d="100"/>
          <a:sy n="104" d="100"/>
        </p:scale>
        <p:origin x="3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0" d="100"/>
          <a:sy n="110" d="100"/>
        </p:scale>
        <p:origin x="103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Wen" userId="fa3c34b288dc686c" providerId="LiveId" clId="{B2C551B1-8328-47D2-B0E2-7614C02D7124}"/>
    <pc:docChg chg="custSel modSld">
      <pc:chgData name="Silvia Wen" userId="fa3c34b288dc686c" providerId="LiveId" clId="{B2C551B1-8328-47D2-B0E2-7614C02D7124}" dt="2023-02-09T15:29:28.477" v="13" actId="1076"/>
      <pc:docMkLst>
        <pc:docMk/>
      </pc:docMkLst>
      <pc:sldChg chg="modSp mod">
        <pc:chgData name="Silvia Wen" userId="fa3c34b288dc686c" providerId="LiveId" clId="{B2C551B1-8328-47D2-B0E2-7614C02D7124}" dt="2023-02-08T23:41:11.901" v="0" actId="20577"/>
        <pc:sldMkLst>
          <pc:docMk/>
          <pc:sldMk cId="66586003" sldId="285"/>
        </pc:sldMkLst>
        <pc:spChg chg="mod">
          <ac:chgData name="Silvia Wen" userId="fa3c34b288dc686c" providerId="LiveId" clId="{B2C551B1-8328-47D2-B0E2-7614C02D7124}" dt="2023-02-08T23:41:11.901" v="0" actId="20577"/>
          <ac:spMkLst>
            <pc:docMk/>
            <pc:sldMk cId="66586003" sldId="285"/>
            <ac:spMk id="5" creationId="{00000000-0000-0000-0000-000000000000}"/>
          </ac:spMkLst>
        </pc:spChg>
      </pc:sldChg>
      <pc:sldChg chg="modSp mod">
        <pc:chgData name="Silvia Wen" userId="fa3c34b288dc686c" providerId="LiveId" clId="{B2C551B1-8328-47D2-B0E2-7614C02D7124}" dt="2023-02-08T23:48:09.038" v="1" actId="20577"/>
        <pc:sldMkLst>
          <pc:docMk/>
          <pc:sldMk cId="619945716" sldId="286"/>
        </pc:sldMkLst>
        <pc:spChg chg="mod">
          <ac:chgData name="Silvia Wen" userId="fa3c34b288dc686c" providerId="LiveId" clId="{B2C551B1-8328-47D2-B0E2-7614C02D7124}" dt="2023-02-08T23:48:09.038" v="1" actId="20577"/>
          <ac:spMkLst>
            <pc:docMk/>
            <pc:sldMk cId="619945716" sldId="286"/>
            <ac:spMk id="5" creationId="{00000000-0000-0000-0000-000000000000}"/>
          </ac:spMkLst>
        </pc:spChg>
      </pc:sldChg>
      <pc:sldChg chg="addSp delSp modSp mod">
        <pc:chgData name="Silvia Wen" userId="fa3c34b288dc686c" providerId="LiveId" clId="{B2C551B1-8328-47D2-B0E2-7614C02D7124}" dt="2023-02-09T15:29:28.477" v="13" actId="1076"/>
        <pc:sldMkLst>
          <pc:docMk/>
          <pc:sldMk cId="0" sldId="291"/>
        </pc:sldMkLst>
        <pc:spChg chg="add del mod">
          <ac:chgData name="Silvia Wen" userId="fa3c34b288dc686c" providerId="LiveId" clId="{B2C551B1-8328-47D2-B0E2-7614C02D7124}" dt="2023-02-09T15:29:23.988" v="12" actId="478"/>
          <ac:spMkLst>
            <pc:docMk/>
            <pc:sldMk cId="0" sldId="291"/>
            <ac:spMk id="7" creationId="{6DFA13E2-A3EA-57AC-38D1-BD8B6027F5B4}"/>
          </ac:spMkLst>
        </pc:spChg>
        <pc:picChg chg="add mod">
          <ac:chgData name="Silvia Wen" userId="fa3c34b288dc686c" providerId="LiveId" clId="{B2C551B1-8328-47D2-B0E2-7614C02D7124}" dt="2023-02-09T15:29:28.477" v="13" actId="1076"/>
          <ac:picMkLst>
            <pc:docMk/>
            <pc:sldMk cId="0" sldId="291"/>
            <ac:picMk id="3" creationId="{E7994DB7-5D5B-9020-0450-2CF9256CBB99}"/>
          </ac:picMkLst>
        </pc:picChg>
        <pc:picChg chg="del mod">
          <ac:chgData name="Silvia Wen" userId="fa3c34b288dc686c" providerId="LiveId" clId="{B2C551B1-8328-47D2-B0E2-7614C02D7124}" dt="2023-02-09T15:29:22.029" v="11" actId="478"/>
          <ac:picMkLst>
            <pc:docMk/>
            <pc:sldMk cId="0" sldId="291"/>
            <ac:picMk id="6" creationId="{36222083-9675-1777-F9ED-89997080D102}"/>
          </ac:picMkLst>
        </pc:picChg>
      </pc:sldChg>
    </pc:docChg>
  </pc:docChgLst>
  <pc:docChgLst>
    <pc:chgData name="Silvia Wen" userId="fa3c34b288dc686c" providerId="LiveId" clId="{1089C391-FFDE-4EC2-B73C-58CF154F0003}"/>
    <pc:docChg chg="custSel addSld delSld modSld sldOrd">
      <pc:chgData name="Silvia Wen" userId="fa3c34b288dc686c" providerId="LiveId" clId="{1089C391-FFDE-4EC2-B73C-58CF154F0003}" dt="2023-02-08T21:24:44.821" v="72" actId="1076"/>
      <pc:docMkLst>
        <pc:docMk/>
      </pc:docMkLst>
      <pc:sldChg chg="addSp delSp modSp mod">
        <pc:chgData name="Silvia Wen" userId="fa3c34b288dc686c" providerId="LiveId" clId="{1089C391-FFDE-4EC2-B73C-58CF154F0003}" dt="2023-02-08T21:21:35.787" v="17" actId="1076"/>
        <pc:sldMkLst>
          <pc:docMk/>
          <pc:sldMk cId="0" sldId="270"/>
        </pc:sldMkLst>
        <pc:picChg chg="add mod">
          <ac:chgData name="Silvia Wen" userId="fa3c34b288dc686c" providerId="LiveId" clId="{1089C391-FFDE-4EC2-B73C-58CF154F0003}" dt="2023-02-08T21:21:35.787" v="17" actId="1076"/>
          <ac:picMkLst>
            <pc:docMk/>
            <pc:sldMk cId="0" sldId="270"/>
            <ac:picMk id="4" creationId="{B614220C-52EF-6B79-B8AD-8D481635475F}"/>
          </ac:picMkLst>
        </pc:picChg>
        <pc:picChg chg="del">
          <ac:chgData name="Silvia Wen" userId="fa3c34b288dc686c" providerId="LiveId" clId="{1089C391-FFDE-4EC2-B73C-58CF154F0003}" dt="2023-02-08T21:21:24.923" v="13" actId="478"/>
          <ac:picMkLst>
            <pc:docMk/>
            <pc:sldMk cId="0" sldId="270"/>
            <ac:picMk id="5" creationId="{8D568121-278A-6160-790D-96EE234F57F7}"/>
          </ac:picMkLst>
        </pc:picChg>
      </pc:sldChg>
      <pc:sldChg chg="addSp delSp modSp mod">
        <pc:chgData name="Silvia Wen" userId="fa3c34b288dc686c" providerId="LiveId" clId="{1089C391-FFDE-4EC2-B73C-58CF154F0003}" dt="2023-02-08T21:23:25.022" v="68" actId="1076"/>
        <pc:sldMkLst>
          <pc:docMk/>
          <pc:sldMk cId="0" sldId="271"/>
        </pc:sldMkLst>
        <pc:spChg chg="add del mod">
          <ac:chgData name="Silvia Wen" userId="fa3c34b288dc686c" providerId="LiveId" clId="{1089C391-FFDE-4EC2-B73C-58CF154F0003}" dt="2023-02-08T21:21:42.874" v="19" actId="478"/>
          <ac:spMkLst>
            <pc:docMk/>
            <pc:sldMk cId="0" sldId="271"/>
            <ac:spMk id="2" creationId="{58E968A7-1E96-630C-2F6A-DB43414346ED}"/>
          </ac:spMkLst>
        </pc:spChg>
        <pc:picChg chg="add del mod">
          <ac:chgData name="Silvia Wen" userId="fa3c34b288dc686c" providerId="LiveId" clId="{1089C391-FFDE-4EC2-B73C-58CF154F0003}" dt="2023-02-08T21:23:03.045" v="56" actId="478"/>
          <ac:picMkLst>
            <pc:docMk/>
            <pc:sldMk cId="0" sldId="271"/>
            <ac:picMk id="5" creationId="{4C87FF4D-89EA-BFFC-D8B1-16584E8849E6}"/>
          </ac:picMkLst>
        </pc:picChg>
        <pc:picChg chg="add mod">
          <ac:chgData name="Silvia Wen" userId="fa3c34b288dc686c" providerId="LiveId" clId="{1089C391-FFDE-4EC2-B73C-58CF154F0003}" dt="2023-02-08T21:23:20.966" v="65" actId="1076"/>
          <ac:picMkLst>
            <pc:docMk/>
            <pc:sldMk cId="0" sldId="271"/>
            <ac:picMk id="7" creationId="{D0F1D42C-2DF5-435F-7834-7A82170957F1}"/>
          </ac:picMkLst>
        </pc:picChg>
        <pc:picChg chg="add mod">
          <ac:chgData name="Silvia Wen" userId="fa3c34b288dc686c" providerId="LiveId" clId="{1089C391-FFDE-4EC2-B73C-58CF154F0003}" dt="2023-02-08T21:23:25.022" v="68" actId="1076"/>
          <ac:picMkLst>
            <pc:docMk/>
            <pc:sldMk cId="0" sldId="271"/>
            <ac:picMk id="9" creationId="{08ECD5E4-CCA6-1B34-210E-D4BA245C5F6B}"/>
          </ac:picMkLst>
        </pc:picChg>
        <pc:picChg chg="del">
          <ac:chgData name="Silvia Wen" userId="fa3c34b288dc686c" providerId="LiveId" clId="{1089C391-FFDE-4EC2-B73C-58CF154F0003}" dt="2023-02-08T21:21:40.654" v="18" actId="478"/>
          <ac:picMkLst>
            <pc:docMk/>
            <pc:sldMk cId="0" sldId="271"/>
            <ac:picMk id="3074" creationId="{00000000-0000-0000-0000-000000000000}"/>
          </ac:picMkLst>
        </pc:picChg>
      </pc:sldChg>
      <pc:sldChg chg="delSp modSp mod">
        <pc:chgData name="Silvia Wen" userId="fa3c34b288dc686c" providerId="LiveId" clId="{1089C391-FFDE-4EC2-B73C-58CF154F0003}" dt="2023-02-08T21:20:07.082" v="2" actId="478"/>
        <pc:sldMkLst>
          <pc:docMk/>
          <pc:sldMk cId="3851585416" sldId="276"/>
        </pc:sldMkLst>
        <pc:spChg chg="del mod">
          <ac:chgData name="Silvia Wen" userId="fa3c34b288dc686c" providerId="LiveId" clId="{1089C391-FFDE-4EC2-B73C-58CF154F0003}" dt="2023-02-08T21:20:06.460" v="1" actId="478"/>
          <ac:spMkLst>
            <pc:docMk/>
            <pc:sldMk cId="3851585416" sldId="276"/>
            <ac:spMk id="3" creationId="{4653A6F2-7C5E-4F59-0BB4-5911FF91FD0F}"/>
          </ac:spMkLst>
        </pc:spChg>
        <pc:cxnChg chg="del mod">
          <ac:chgData name="Silvia Wen" userId="fa3c34b288dc686c" providerId="LiveId" clId="{1089C391-FFDE-4EC2-B73C-58CF154F0003}" dt="2023-02-08T21:20:07.082" v="2" actId="478"/>
          <ac:cxnSpMkLst>
            <pc:docMk/>
            <pc:sldMk cId="3851585416" sldId="276"/>
            <ac:cxnSpMk id="14" creationId="{821C779E-8EF3-80DE-7F32-0C77453FF4D1}"/>
          </ac:cxnSpMkLst>
        </pc:cxnChg>
      </pc:sldChg>
      <pc:sldChg chg="addSp delSp modSp mod">
        <pc:chgData name="Silvia Wen" userId="fa3c34b288dc686c" providerId="LiveId" clId="{1089C391-FFDE-4EC2-B73C-58CF154F0003}" dt="2023-02-08T21:24:44.821" v="72" actId="1076"/>
        <pc:sldMkLst>
          <pc:docMk/>
          <pc:sldMk cId="0" sldId="288"/>
        </pc:sldMkLst>
        <pc:spChg chg="del">
          <ac:chgData name="Silvia Wen" userId="fa3c34b288dc686c" providerId="LiveId" clId="{1089C391-FFDE-4EC2-B73C-58CF154F0003}" dt="2023-02-08T21:24:28.361" v="70" actId="478"/>
          <ac:spMkLst>
            <pc:docMk/>
            <pc:sldMk cId="0" sldId="288"/>
            <ac:spMk id="17" creationId="{AD3DD3EB-A5B9-04A2-F0BC-2E9BC4791E5B}"/>
          </ac:spMkLst>
        </pc:spChg>
        <pc:picChg chg="add mod">
          <ac:chgData name="Silvia Wen" userId="fa3c34b288dc686c" providerId="LiveId" clId="{1089C391-FFDE-4EC2-B73C-58CF154F0003}" dt="2023-02-08T21:24:44.821" v="72" actId="1076"/>
          <ac:picMkLst>
            <pc:docMk/>
            <pc:sldMk cId="0" sldId="288"/>
            <ac:picMk id="3" creationId="{8475CA77-0231-736E-F08F-31E38A973EAA}"/>
          </ac:picMkLst>
        </pc:picChg>
        <pc:picChg chg="del">
          <ac:chgData name="Silvia Wen" userId="fa3c34b288dc686c" providerId="LiveId" clId="{1089C391-FFDE-4EC2-B73C-58CF154F0003}" dt="2023-02-08T21:24:27.417" v="69" actId="478"/>
          <ac:picMkLst>
            <pc:docMk/>
            <pc:sldMk cId="0" sldId="288"/>
            <ac:picMk id="18" creationId="{2BADDB5A-FD23-7926-186F-87A9F49CA8E1}"/>
          </ac:picMkLst>
        </pc:picChg>
      </pc:sldChg>
      <pc:sldChg chg="addSp delSp modSp mod">
        <pc:chgData name="Silvia Wen" userId="fa3c34b288dc686c" providerId="LiveId" clId="{1089C391-FFDE-4EC2-B73C-58CF154F0003}" dt="2023-02-08T21:21:15.375" v="12" actId="732"/>
        <pc:sldMkLst>
          <pc:docMk/>
          <pc:sldMk cId="0" sldId="293"/>
        </pc:sldMkLst>
        <pc:picChg chg="add mod modCrop">
          <ac:chgData name="Silvia Wen" userId="fa3c34b288dc686c" providerId="LiveId" clId="{1089C391-FFDE-4EC2-B73C-58CF154F0003}" dt="2023-02-08T21:21:15.375" v="12" actId="732"/>
          <ac:picMkLst>
            <pc:docMk/>
            <pc:sldMk cId="0" sldId="293"/>
            <ac:picMk id="4" creationId="{363B3C03-C452-3B13-55D2-BC8080278200}"/>
          </ac:picMkLst>
        </pc:picChg>
        <pc:picChg chg="del">
          <ac:chgData name="Silvia Wen" userId="fa3c34b288dc686c" providerId="LiveId" clId="{1089C391-FFDE-4EC2-B73C-58CF154F0003}" dt="2023-02-08T21:20:11.785" v="3" actId="478"/>
          <ac:picMkLst>
            <pc:docMk/>
            <pc:sldMk cId="0" sldId="293"/>
            <ac:picMk id="7" creationId="{27879B7A-F81C-B06D-6ECE-7CF5BFFA1473}"/>
          </ac:picMkLst>
        </pc:picChg>
      </pc:sldChg>
      <pc:sldChg chg="addSp modSp add mod ord">
        <pc:chgData name="Silvia Wen" userId="fa3c34b288dc686c" providerId="LiveId" clId="{1089C391-FFDE-4EC2-B73C-58CF154F0003}" dt="2023-02-08T21:22:57.868" v="55"/>
        <pc:sldMkLst>
          <pc:docMk/>
          <pc:sldMk cId="3831599231" sldId="299"/>
        </pc:sldMkLst>
        <pc:picChg chg="add mod">
          <ac:chgData name="Silvia Wen" userId="fa3c34b288dc686c" providerId="LiveId" clId="{1089C391-FFDE-4EC2-B73C-58CF154F0003}" dt="2023-02-08T21:22:51.341" v="53" actId="1076"/>
          <ac:picMkLst>
            <pc:docMk/>
            <pc:sldMk cId="3831599231" sldId="299"/>
            <ac:picMk id="4" creationId="{DA1394A2-74A2-5B35-D1BB-C59A27F8460C}"/>
          </ac:picMkLst>
        </pc:picChg>
      </pc:sldChg>
      <pc:sldChg chg="addSp delSp modSp add del mod">
        <pc:chgData name="Silvia Wen" userId="fa3c34b288dc686c" providerId="LiveId" clId="{1089C391-FFDE-4EC2-B73C-58CF154F0003}" dt="2023-02-08T21:23:12.376" v="59" actId="47"/>
        <pc:sldMkLst>
          <pc:docMk/>
          <pc:sldMk cId="2763364179" sldId="300"/>
        </pc:sldMkLst>
        <pc:picChg chg="add del mod">
          <ac:chgData name="Silvia Wen" userId="fa3c34b288dc686c" providerId="LiveId" clId="{1089C391-FFDE-4EC2-B73C-58CF154F0003}" dt="2023-02-08T21:23:09.723" v="58" actId="478"/>
          <ac:picMkLst>
            <pc:docMk/>
            <pc:sldMk cId="2763364179" sldId="300"/>
            <ac:picMk id="4" creationId="{B46CE365-BA10-798F-3B50-7BFDF8DE2207}"/>
          </ac:picMkLst>
        </pc:picChg>
        <pc:picChg chg="add del mod">
          <ac:chgData name="Silvia Wen" userId="fa3c34b288dc686c" providerId="LiveId" clId="{1089C391-FFDE-4EC2-B73C-58CF154F0003}" dt="2023-02-08T21:22:43.299" v="48" actId="478"/>
          <ac:picMkLst>
            <pc:docMk/>
            <pc:sldMk cId="2763364179" sldId="300"/>
            <ac:picMk id="6" creationId="{8CE4B145-4D81-7A5D-9923-14601C07B7F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02138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54688" y="0"/>
            <a:ext cx="4403725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3DEBB-A8B7-4651-B065-888F326E9B5F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65500" y="714375"/>
            <a:ext cx="3429000" cy="1928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16000" y="2751138"/>
            <a:ext cx="8128000" cy="2249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429250"/>
            <a:ext cx="4402138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54688" y="5429250"/>
            <a:ext cx="4403725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363D8-BE64-4D75-837D-10AB2CA52B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097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 bwMode="auto">
          <a:xfrm>
            <a:off x="563264" y="857278"/>
            <a:ext cx="8597194" cy="1280142"/>
          </a:xfrm>
        </p:spPr>
        <p:txBody>
          <a:bodyPr/>
          <a:lstStyle>
            <a:lvl1pPr>
              <a:defRPr sz="3900">
                <a:solidFill>
                  <a:srgbClr val="008C4F"/>
                </a:solidFill>
              </a:defRPr>
            </a:lvl1pPr>
          </a:lstStyle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63264" y="2257247"/>
            <a:ext cx="8597194" cy="1980407"/>
          </a:xfrm>
        </p:spPr>
        <p:txBody>
          <a:bodyPr/>
          <a:lstStyle>
            <a:lvl1pPr marL="0" indent="0">
              <a:buFont typeface="Wingdings"/>
              <a:buNone/>
              <a:defRPr/>
            </a:lvl1pPr>
          </a:lstStyle>
          <a:p>
            <a:pPr lvl="0">
              <a:defRPr/>
            </a:pPr>
            <a:r>
              <a:rPr lang="de-DE"/>
              <a:t>Formatvorlage des Untertitelmasters durch Klicken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>
            <a:off x="549093" y="5073519"/>
            <a:ext cx="2370667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fld id="{911D8C60-1F2D-4436-BF53-22882F494404}" type="datetimeFigureOut">
              <a:rPr lang="de-DE"/>
              <a:t>09.02.2023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471338" y="5073519"/>
            <a:ext cx="3217333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7281333" y="5073519"/>
            <a:ext cx="2039138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fld id="{83B23FF1-3F66-4904-91CE-1AE4A5050627}" type="slidenum">
              <a:rPr lang="de-DE"/>
              <a:t>‹#›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8803570" cy="3591636"/>
          </a:xfrm>
        </p:spPr>
        <p:txBody>
          <a:bodyPr/>
          <a:lstStyle>
            <a:lvl1pPr marL="298084" indent="-298084">
              <a:defRPr/>
            </a:lvl1pPr>
            <a:lvl2pPr marL="596164" indent="-313956">
              <a:spcBef>
                <a:spcPts val="667"/>
              </a:spcBef>
              <a:defRPr/>
            </a:lvl2pPr>
            <a:lvl3pPr marL="894248" indent="-298084">
              <a:spcBef>
                <a:spcPts val="667"/>
              </a:spcBef>
              <a:defRPr/>
            </a:lvl3pPr>
            <a:lvl4pPr marL="1194094" indent="-299847">
              <a:spcBef>
                <a:spcPts val="667"/>
              </a:spcBef>
              <a:defRPr/>
            </a:lvl4pPr>
            <a:lvl5pPr marL="1492176" indent="-299847">
              <a:spcBef>
                <a:spcPts val="667"/>
              </a:spcBef>
              <a:defRPr sz="1800"/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 bwMode="auto">
          <a:xfrm>
            <a:off x="508005" y="769268"/>
            <a:ext cx="8822972" cy="544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9537355" y="0"/>
            <a:ext cx="624417" cy="5715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2000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7" y="10"/>
            <a:ext cx="3399146" cy="569449"/>
          </a:xfrm>
          <a:prstGeom prst="rect">
            <a:avLst/>
          </a:prstGeom>
          <a:noFill/>
        </p:spPr>
      </p:pic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6920206" y="5337785"/>
            <a:ext cx="2410770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de-DE" sz="1100">
                <a:solidFill>
                  <a:srgbClr val="808080"/>
                </a:solidFill>
              </a:rPr>
              <a:t>Praktische Arbeit</a:t>
            </a:r>
            <a:endParaRPr lang="de-DE" sz="1100">
              <a:solidFill>
                <a:srgbClr val="FF0000"/>
              </a:solidFill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536222" y="777269"/>
            <a:ext cx="8777111" cy="5800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2697" y="1426104"/>
            <a:ext cx="8803570" cy="3771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 dirty="0"/>
              <a:t>Textmasterformate durch Klicken bearbeiten</a:t>
            </a:r>
            <a:endParaRPr dirty="0"/>
          </a:p>
          <a:p>
            <a:pPr lvl="1">
              <a:defRPr/>
            </a:pPr>
            <a:r>
              <a:rPr lang="de-DE" dirty="0"/>
              <a:t>Zweite Ebene</a:t>
            </a:r>
            <a:endParaRPr dirty="0"/>
          </a:p>
          <a:p>
            <a:pPr lvl="2">
              <a:defRPr/>
            </a:pPr>
            <a:r>
              <a:rPr lang="de-DE" dirty="0"/>
              <a:t>Dritte Ebene</a:t>
            </a:r>
            <a:endParaRPr dirty="0"/>
          </a:p>
          <a:p>
            <a:pPr lvl="3">
              <a:defRPr/>
            </a:pPr>
            <a:r>
              <a:rPr lang="de-DE" dirty="0"/>
              <a:t>Vierte Ebene</a:t>
            </a:r>
            <a:endParaRPr dirty="0"/>
          </a:p>
          <a:p>
            <a:pPr lvl="4">
              <a:defRPr/>
            </a:pPr>
            <a:endParaRPr 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9601069" y="5464251"/>
            <a:ext cx="519493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fld id="{0DD27E2C-7E76-43A1-95B7-12A54070BC93}" type="slidenum">
              <a:rPr lang="de-DE" sz="1100">
                <a:solidFill>
                  <a:srgbClr val="808080"/>
                </a:solidFill>
              </a:rPr>
              <a:t>‹#›</a:t>
            </a:fld>
            <a:endParaRPr lang="de-DE" sz="1100">
              <a:solidFill>
                <a:srgbClr val="808080"/>
              </a:solidFill>
            </a:endParaRPr>
          </a:p>
        </p:txBody>
      </p:sp>
      <p:sp>
        <p:nvSpPr>
          <p:cNvPr id="11" name="Text Box 44"/>
          <p:cNvSpPr txBox="1">
            <a:spLocks noChangeArrowheads="1"/>
          </p:cNvSpPr>
          <p:nvPr userDrawn="1"/>
        </p:nvSpPr>
        <p:spPr bwMode="auto">
          <a:xfrm>
            <a:off x="532697" y="5333024"/>
            <a:ext cx="6387508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de-DE" sz="1100" dirty="0" err="1">
                <a:solidFill>
                  <a:schemeClr val="tx1"/>
                </a:solidFill>
              </a:rPr>
              <a:t>Jingrun</a:t>
            </a:r>
            <a:r>
              <a:rPr lang="de-DE" sz="1100" dirty="0">
                <a:solidFill>
                  <a:schemeClr val="tx1"/>
                </a:solidFill>
              </a:rPr>
              <a:t> Zhang, Silvia Wen, </a:t>
            </a:r>
            <a:r>
              <a:rPr lang="de-DE" sz="1100" dirty="0" err="1">
                <a:solidFill>
                  <a:schemeClr val="tx1"/>
                </a:solidFill>
              </a:rPr>
              <a:t>Amro</a:t>
            </a:r>
            <a:r>
              <a:rPr lang="de-DE" sz="1100" dirty="0">
                <a:solidFill>
                  <a:schemeClr val="tx1"/>
                </a:solidFill>
              </a:rPr>
              <a:t> Mona, </a:t>
            </a:r>
            <a:r>
              <a:rPr lang="de-DE" sz="1100" dirty="0" err="1">
                <a:solidFill>
                  <a:schemeClr val="tx1"/>
                </a:solidFill>
              </a:rPr>
              <a:t>Mingwei</a:t>
            </a:r>
            <a:r>
              <a:rPr lang="de-DE" sz="1100" dirty="0">
                <a:solidFill>
                  <a:schemeClr val="tx1"/>
                </a:solidFill>
              </a:rPr>
              <a:t> Gao, Mustafa Abdalla, Muhammad Daryl Rashad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5316386" y="135980"/>
            <a:ext cx="4117781" cy="52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1015950">
        <a:spcBef>
          <a:spcPts val="0"/>
        </a:spcBef>
        <a:buNone/>
        <a:defRPr sz="2400" b="1">
          <a:solidFill>
            <a:schemeClr val="tx1"/>
          </a:solidFill>
          <a:latin typeface="Arial Unicode MS"/>
          <a:ea typeface="Arial Unicode MS"/>
          <a:cs typeface="Arial Unicode MS"/>
        </a:defRPr>
      </a:lvl1pPr>
    </p:titleStyle>
    <p:bodyStyle>
      <a:lvl1pPr marL="298084" indent="-298084" algn="l" defTabSz="1015950">
        <a:spcBef>
          <a:spcPts val="0"/>
        </a:spcBef>
        <a:buClr>
          <a:srgbClr val="008C4F"/>
        </a:buClr>
        <a:buSzPct val="110000"/>
        <a:buFont typeface="Wingdings"/>
        <a:buChar char="§"/>
        <a:defRPr sz="2000">
          <a:solidFill>
            <a:schemeClr val="tx1"/>
          </a:solidFill>
          <a:latin typeface="Arial Unicode MS"/>
          <a:ea typeface="Arial Unicode MS"/>
          <a:cs typeface="Arial Unicode MS"/>
        </a:defRPr>
      </a:lvl1pPr>
      <a:lvl2pPr marL="596164" indent="-313956" algn="l" defTabSz="1015950">
        <a:spcBef>
          <a:spcPts val="0"/>
        </a:spcBef>
        <a:buClrTx/>
        <a:buFont typeface="Wingdings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2pPr>
      <a:lvl3pPr marL="894248" indent="-298084" algn="l" defTabSz="1015950">
        <a:spcBef>
          <a:spcPts val="0"/>
        </a:spcBef>
        <a:buClr>
          <a:schemeClr val="bg1">
            <a:lumMod val="50000"/>
          </a:schemeClr>
        </a:buClr>
        <a:buFont typeface="Wingdings"/>
        <a:buChar char="§"/>
        <a:defRPr sz="1800">
          <a:solidFill>
            <a:schemeClr val="tx1"/>
          </a:solidFill>
          <a:latin typeface="Arial Unicode MS"/>
          <a:ea typeface="Arial Unicode MS"/>
          <a:cs typeface="Arial Unicode MS"/>
        </a:defRPr>
      </a:lvl3pPr>
      <a:lvl4pPr marL="1190567" indent="-253987" algn="l" defTabSz="1015950">
        <a:spcBef>
          <a:spcPts val="0"/>
        </a:spcBef>
        <a:buClrTx/>
        <a:buFont typeface="Arial"/>
        <a:buChar char="–"/>
        <a:defRPr sz="1800">
          <a:solidFill>
            <a:schemeClr val="tx1"/>
          </a:solidFill>
          <a:latin typeface="Arial Unicode MS"/>
          <a:ea typeface="Arial Unicode MS"/>
          <a:cs typeface="Arial Unicode MS"/>
        </a:defRPr>
      </a:lvl4pPr>
      <a:lvl5pPr marL="1294629" indent="-294555" algn="l" defTabSz="1015950">
        <a:spcBef>
          <a:spcPts val="0"/>
        </a:spcBef>
        <a:buClr>
          <a:schemeClr val="bg1">
            <a:lumMod val="50000"/>
          </a:schemeClr>
        </a:buClr>
        <a:buFont typeface="Symbol"/>
        <a:buChar char="-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793860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6pPr>
      <a:lvl7pPr marL="3301835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7pPr>
      <a:lvl8pPr marL="3809809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8pPr>
      <a:lvl9pPr marL="4317783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797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1595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52392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3190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3987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4785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555822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06379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Softwaretechnik I</a:t>
            </a:r>
            <a:endParaRPr/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 bwMode="auto">
          <a:xfrm>
            <a:off x="563264" y="1849388"/>
            <a:ext cx="8597194" cy="3096344"/>
          </a:xfrm>
        </p:spPr>
        <p:txBody>
          <a:bodyPr/>
          <a:lstStyle/>
          <a:p>
            <a:pPr>
              <a:defRPr/>
            </a:pPr>
            <a:r>
              <a:rPr lang="de-DE" dirty="0"/>
              <a:t>Praktische Arbeit – OOP Gruppe 2</a:t>
            </a:r>
            <a:endParaRPr lang="de-DE" sz="24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de-DE" sz="2400" dirty="0" err="1"/>
              <a:t>Jingrun</a:t>
            </a:r>
            <a:r>
              <a:rPr lang="de-DE" sz="2400" dirty="0"/>
              <a:t> Zhang</a:t>
            </a:r>
          </a:p>
          <a:p>
            <a:pPr>
              <a:defRPr/>
            </a:pPr>
            <a:r>
              <a:rPr lang="de-DE" sz="2400" dirty="0"/>
              <a:t>Silvia Wen</a:t>
            </a:r>
          </a:p>
          <a:p>
            <a:pPr>
              <a:defRPr/>
            </a:pPr>
            <a:r>
              <a:rPr lang="de-DE" sz="2400" dirty="0" err="1"/>
              <a:t>Mingwei</a:t>
            </a:r>
            <a:r>
              <a:rPr lang="de-DE" sz="2400" dirty="0"/>
              <a:t> Gao</a:t>
            </a:r>
          </a:p>
          <a:p>
            <a:pPr>
              <a:defRPr/>
            </a:pPr>
            <a:r>
              <a:rPr lang="de-DE" sz="2400" dirty="0"/>
              <a:t>Mona </a:t>
            </a:r>
            <a:r>
              <a:rPr lang="de-DE" sz="2400" dirty="0" err="1"/>
              <a:t>Amro</a:t>
            </a:r>
            <a:endParaRPr lang="de-DE" sz="2400" dirty="0"/>
          </a:p>
          <a:p>
            <a:pPr>
              <a:defRPr/>
            </a:pPr>
            <a:r>
              <a:rPr lang="de-DE" sz="2400" dirty="0"/>
              <a:t>Mustafa Abdalla</a:t>
            </a:r>
            <a:endParaRPr lang="de-DE" sz="2650" dirty="0"/>
          </a:p>
          <a:p>
            <a:pPr>
              <a:defRPr/>
            </a:pPr>
            <a:r>
              <a:rPr lang="de-DE" sz="2400" dirty="0"/>
              <a:t>Muhammad Daryl Rashad</a:t>
            </a:r>
          </a:p>
          <a:p>
            <a:pPr>
              <a:defRPr/>
            </a:pPr>
            <a:endParaRPr lang="de-DE" sz="2400" dirty="0"/>
          </a:p>
          <a:p>
            <a:pPr>
              <a:defRPr/>
            </a:pPr>
            <a:r>
              <a:rPr lang="de-DE" dirty="0"/>
              <a:t>30.01.2023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Font typeface="+mj-lt"/>
              <a:buNone/>
            </a:pPr>
            <a:r>
              <a:rPr lang="de-DE" b="1" dirty="0">
                <a:solidFill>
                  <a:srgbClr val="00B050"/>
                </a:solidFill>
              </a:rPr>
              <a:t>User Story 2</a:t>
            </a:r>
            <a:r>
              <a:rPr lang="de-DE" b="1" dirty="0"/>
              <a:t>: </a:t>
            </a:r>
            <a:r>
              <a:rPr lang="de-DE" sz="2000" b="1" dirty="0">
                <a:solidFill>
                  <a:schemeClr val="tx1"/>
                </a:solidFill>
              </a:rPr>
              <a:t>Als Kunde möchte ich die Liste der Posten in meinem Depot ansehen können, um die gesamte Werte meiner Aktien zu überwachen.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eingeloggt sein.</a:t>
            </a:r>
          </a:p>
          <a:p>
            <a:pPr>
              <a:defRPr/>
            </a:pPr>
            <a:r>
              <a:rPr lang="de-DE" dirty="0"/>
              <a:t>Der Kunde bekommt die Liste der Posten angezeigt.</a:t>
            </a:r>
          </a:p>
          <a:p>
            <a:pPr>
              <a:defRPr/>
            </a:pPr>
            <a:r>
              <a:rPr lang="de-DE" dirty="0"/>
              <a:t>Der Kunde bekommt die gesamte Werte des Depots angezeigt.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458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317280-AFFA-15C9-E277-5437F436DDD4}"/>
              </a:ext>
            </a:extLst>
          </p:cNvPr>
          <p:cNvCxnSpPr>
            <a:cxnSpLocks/>
            <a:stCxn id="2" idx="0"/>
          </p:cNvCxnSpPr>
          <p:nvPr/>
        </p:nvCxnSpPr>
        <p:spPr bwMode="auto">
          <a:xfrm flipV="1">
            <a:off x="5620060" y="3348105"/>
            <a:ext cx="445858" cy="65724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Context</a:t>
            </a:r>
            <a:r>
              <a:rPr lang="de-DE" dirty="0"/>
              <a:t> View: Technischer Überblick</a:t>
            </a:r>
            <a:endParaRPr dirty="0"/>
          </a:p>
        </p:txBody>
      </p:sp>
      <p:pic>
        <p:nvPicPr>
          <p:cNvPr id="9" name="Picture 2" descr="Diebold Nixdorf inks a deal with bank99 for ATM network management">
            <a:extLst>
              <a:ext uri="{FF2B5EF4-FFF2-40B4-BE49-F238E27FC236}">
                <a16:creationId xmlns:a16="http://schemas.microsoft.com/office/drawing/2014/main" id="{CAD2B3CE-B5E3-8F93-6B29-6703CE07C7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86" b="92969" l="10000" r="90000">
                        <a14:foregroundMark x1="26055" y1="15430" x2="54063" y2="14141"/>
                        <a14:foregroundMark x1="54063" y1="14141" x2="32070" y2="12656"/>
                        <a14:foregroundMark x1="32070" y1="12656" x2="57266" y2="14141"/>
                        <a14:foregroundMark x1="57266" y1="14141" x2="37070" y2="23633"/>
                        <a14:foregroundMark x1="37070" y1="23633" x2="54805" y2="37695"/>
                        <a14:foregroundMark x1="54805" y1="37695" x2="45234" y2="57539"/>
                        <a14:foregroundMark x1="45234" y1="57539" x2="65391" y2="51328"/>
                        <a14:foregroundMark x1="65391" y1="51328" x2="52422" y2="75313"/>
                        <a14:foregroundMark x1="52422" y1="75313" x2="73984" y2="64961"/>
                        <a14:foregroundMark x1="73984" y1="64961" x2="66914" y2="13281"/>
                        <a14:foregroundMark x1="66914" y1="13281" x2="73242" y2="33125"/>
                        <a14:foregroundMark x1="73242" y1="33125" x2="79375" y2="35664"/>
                        <a14:foregroundMark x1="54570" y1="12969" x2="57617" y2="30430"/>
                        <a14:foregroundMark x1="63125" y1="24023" x2="56211" y2="46367"/>
                        <a14:foregroundMark x1="56211" y1="46367" x2="56328" y2="13047"/>
                        <a14:foregroundMark x1="56328" y1="13047" x2="38789" y2="31250"/>
                        <a14:foregroundMark x1="38789" y1="31250" x2="37891" y2="92969"/>
                        <a14:foregroundMark x1="37891" y1="92969" x2="48125" y2="87422"/>
                        <a14:foregroundMark x1="70469" y1="72734" x2="67109" y2="62930"/>
                        <a14:foregroundMark x1="59141" y1="11445" x2="75195" y2="27266"/>
                        <a14:foregroundMark x1="75195" y1="27266" x2="62266" y2="8750"/>
                        <a14:foregroundMark x1="62266" y1="8750" x2="77852" y2="32266"/>
                        <a14:foregroundMark x1="72617" y1="23398" x2="58555" y2="8086"/>
                        <a14:foregroundMark x1="64063" y1="9922" x2="62539" y2="8086"/>
                        <a14:foregroundMark x1="79375" y1="23086" x2="83984" y2="44219"/>
                        <a14:foregroundMark x1="83984" y1="44219" x2="77852" y2="56484"/>
                        <a14:foregroundMark x1="54258" y1="11133" x2="62813" y2="8672"/>
                        <a14:foregroundMark x1="60664" y1="9609" x2="32969" y2="9297"/>
                        <a14:foregroundMark x1="32969" y1="9297" x2="24727" y2="34063"/>
                        <a14:foregroundMark x1="24727" y1="34063" x2="26797" y2="60430"/>
                        <a14:foregroundMark x1="26797" y1="60430" x2="42695" y2="79102"/>
                        <a14:foregroundMark x1="42695" y1="79102" x2="45664" y2="77031"/>
                        <a14:backgroundMark x1="1836" y1="4688" x2="60820" y2="3438"/>
                        <a14:backgroundMark x1="60820" y1="3438" x2="84414" y2="3672"/>
                        <a14:backgroundMark x1="84414" y1="3672" x2="94883" y2="29844"/>
                        <a14:backgroundMark x1="94883" y1="29844" x2="88320" y2="89531"/>
                        <a14:backgroundMark x1="88320" y1="89531" x2="43203" y2="98164"/>
                        <a14:backgroundMark x1="43203" y1="98164" x2="17969" y2="89336"/>
                        <a14:backgroundMark x1="17969" y1="89336" x2="6758" y2="7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56" y="2353444"/>
            <a:ext cx="1287215" cy="128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EF9B15-FA07-E32F-7F4D-34F8A046AE0C}"/>
              </a:ext>
            </a:extLst>
          </p:cNvPr>
          <p:cNvSpPr txBox="1"/>
          <p:nvPr/>
        </p:nvSpPr>
        <p:spPr>
          <a:xfrm>
            <a:off x="5539069" y="1984286"/>
            <a:ext cx="1377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Bank Terminal</a:t>
            </a:r>
            <a:endParaRPr lang="en-ID" dirty="0"/>
          </a:p>
        </p:txBody>
      </p:sp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966ED70C-983D-CACD-04DF-A7710305E8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9760" y="2353444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A12341E-82B0-5B47-CA9F-9390CE970E41}"/>
              </a:ext>
            </a:extLst>
          </p:cNvPr>
          <p:cNvSpPr txBox="1"/>
          <p:nvPr/>
        </p:nvSpPr>
        <p:spPr>
          <a:xfrm>
            <a:off x="3063776" y="190357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Kunde</a:t>
            </a:r>
            <a:endParaRPr lang="en-ID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752903-6222-6110-A2CA-693C8C006B99}"/>
              </a:ext>
            </a:extLst>
          </p:cNvPr>
          <p:cNvCxnSpPr>
            <a:stCxn id="21" idx="3"/>
          </p:cNvCxnSpPr>
          <p:nvPr/>
        </p:nvCxnSpPr>
        <p:spPr>
          <a:xfrm>
            <a:off x="3834160" y="2810644"/>
            <a:ext cx="19659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CD9FC1-02A8-8A5A-09A7-6D93AF4BE01F}"/>
              </a:ext>
            </a:extLst>
          </p:cNvPr>
          <p:cNvSpPr txBox="1"/>
          <p:nvPr/>
        </p:nvSpPr>
        <p:spPr>
          <a:xfrm>
            <a:off x="5224016" y="400535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Display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158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Context View: Fachlicher Überblick</a:t>
            </a: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475CA77-0231-736E-F08F-31E38A973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52" y="1201316"/>
            <a:ext cx="6356677" cy="40769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2747103" cy="3591636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dirty="0"/>
              <a:t>MVC + Storage</a:t>
            </a:r>
            <a:endParaRPr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Grobarchitektur: Architekturstil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277A1D-FE6E-61AC-FCE4-32E1BE522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56" y="1328644"/>
            <a:ext cx="5615533" cy="37865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Grobarchitektur: Codeabbildung</a:t>
            </a:r>
            <a:endParaRPr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0A3C10B-BE22-4BB4-1975-7E785A422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5073" y="1135777"/>
            <a:ext cx="2088231" cy="4091517"/>
          </a:xfr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2F275F0-6419-2996-FE33-7AE0CF392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769" y="1374285"/>
            <a:ext cx="5615533" cy="3786555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902F25D-EA25-8C19-851D-CAC2FE941C19}"/>
              </a:ext>
            </a:extLst>
          </p:cNvPr>
          <p:cNvCxnSpPr>
            <a:cxnSpLocks/>
          </p:cNvCxnSpPr>
          <p:nvPr/>
        </p:nvCxnSpPr>
        <p:spPr>
          <a:xfrm flipH="1">
            <a:off x="5656064" y="1921396"/>
            <a:ext cx="1296144" cy="1008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0CA491C-E035-D9D4-7179-1643CD61DF8E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9940" y="3850378"/>
            <a:ext cx="2412268" cy="130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5FC0E4E4-676C-37C0-EE26-69403D31F132}"/>
              </a:ext>
            </a:extLst>
          </p:cNvPr>
          <p:cNvCxnSpPr>
            <a:cxnSpLocks/>
          </p:cNvCxnSpPr>
          <p:nvPr/>
        </p:nvCxnSpPr>
        <p:spPr>
          <a:xfrm rot="10800000">
            <a:off x="4539940" y="1921396"/>
            <a:ext cx="2412268" cy="2376264"/>
          </a:xfrm>
          <a:prstGeom prst="bentConnector3">
            <a:avLst>
              <a:gd name="adj1" fmla="val 4222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1CD258BB-31E6-3467-A612-E641786208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23116" y="2339533"/>
            <a:ext cx="5257084" cy="1528208"/>
          </a:xfrm>
          <a:prstGeom prst="bentConnector3">
            <a:avLst>
              <a:gd name="adj1" fmla="val 99951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Structural View </a:t>
            </a:r>
            <a:br>
              <a:rPr lang="de-DE" dirty="0"/>
            </a:br>
            <a:r>
              <a:rPr lang="de-DE" sz="2000" dirty="0"/>
              <a:t>Top Level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7994DB7-5D5B-9020-0450-2CF9256CBB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88" y="1129308"/>
            <a:ext cx="5190006" cy="42460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Structural View</a:t>
            </a:r>
            <a:br>
              <a:rPr lang="de-DE" dirty="0"/>
            </a:br>
            <a:r>
              <a:rPr lang="de-DE" sz="2000" dirty="0"/>
              <a:t>Komponente Model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6830C-A930-1F01-8695-30CF8FCB2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52" y="1489348"/>
            <a:ext cx="6965264" cy="382983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Behavioral View</a:t>
            </a:r>
            <a:br>
              <a:rPr lang="de-DE" dirty="0"/>
            </a:br>
            <a:r>
              <a:rPr lang="de-DE" sz="2000" dirty="0"/>
              <a:t>Sequenzdiagramm für Epic 1: Depotkonto eröffnen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63B3C03-C452-3B13-55D2-BC80802782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3266"/>
          <a:stretch/>
        </p:blipFill>
        <p:spPr>
          <a:xfrm>
            <a:off x="1767632" y="1561357"/>
            <a:ext cx="5976664" cy="374441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Behavioral View</a:t>
            </a:r>
            <a:br>
              <a:rPr lang="de-DE" dirty="0"/>
            </a:br>
            <a:r>
              <a:rPr lang="de-DE" sz="2000" dirty="0"/>
              <a:t>Sequenzdiagramm für Epic 1: Depotkonto eröffnen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731FC-25FD-129F-1B98-4BC272BD7B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40" b="-3608"/>
          <a:stretch/>
        </p:blipFill>
        <p:spPr bwMode="auto">
          <a:xfrm>
            <a:off x="1767632" y="1777380"/>
            <a:ext cx="588177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9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74517-3346-2B74-1BD8-2D8548C5A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4067B-667B-547F-D672-5248954D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44" y="1355568"/>
            <a:ext cx="7403958" cy="359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9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sz="1800" b="0" i="0" u="none" baseline="0" dirty="0">
                <a:latin typeface="Calibri" panose="020F0502020204030204" pitchFamily="34" charset="0"/>
              </a:rPr>
              <a:t>In einer Bank können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Kunden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eine Reihe von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eröffnen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. Hierzu müssen der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Name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und die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Adresse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hinterlegt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werden. Alle Konten haben einen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Saldo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, welcher angibt, was für ein Wert sich aktuell auf dem Konto befindet.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Girokonten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sind die ganz normalen Konten, sie werden durch eine eindeutige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IBAN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identifiziert. Zudem gibt es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Depotkonten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, in dem die von den Kunden gekauften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Aktien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abgelegt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werden. Der Kunde kann sich eine Auflistung der verschiedenen </a:t>
            </a:r>
            <a:r>
              <a:rPr lang="de-DE" sz="1800" i="0" u="none" baseline="0" dirty="0">
                <a:latin typeface="Calibri" panose="020F0502020204030204" pitchFamily="34" charset="0"/>
              </a:rPr>
              <a:t>Posten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in seinen </a:t>
            </a:r>
            <a:r>
              <a:rPr lang="de-DE" sz="1800" i="0" u="none" baseline="0" dirty="0">
                <a:latin typeface="Calibri" panose="020F0502020204030204" pitchFamily="34" charset="0"/>
              </a:rPr>
              <a:t>Depots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anzeigen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lassen. Wichtig ist, dass zur Deckung von </a:t>
            </a:r>
            <a:r>
              <a:rPr lang="de-DE" sz="1800" i="0" u="none" baseline="0" dirty="0">
                <a:latin typeface="Calibri" panose="020F0502020204030204" pitchFamily="34" charset="0"/>
              </a:rPr>
              <a:t>Käufen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und zur Ausschüttung bei </a:t>
            </a:r>
            <a:r>
              <a:rPr lang="de-DE" sz="1800" i="0" u="none" baseline="0" dirty="0">
                <a:latin typeface="Calibri" panose="020F0502020204030204" pitchFamily="34" charset="0"/>
              </a:rPr>
              <a:t>Verkäufen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oder </a:t>
            </a:r>
            <a:r>
              <a:rPr lang="de-DE" sz="1800" i="0" baseline="0" dirty="0">
                <a:latin typeface="Calibri" panose="020F0502020204030204" pitchFamily="34" charset="0"/>
              </a:rPr>
              <a:t>Dividendenzahlungen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immer ein </a:t>
            </a:r>
            <a:r>
              <a:rPr lang="de-DE" sz="1800" i="0" u="none" baseline="0" dirty="0">
                <a:latin typeface="Calibri" panose="020F0502020204030204" pitchFamily="34" charset="0"/>
              </a:rPr>
              <a:t>Referenzkonto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angegeben werden muss. Zur Berechnung des Saldos eines Depots werden immer die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Tageskurse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der Aktien verwendet. Aktien werden durch die sogenannte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Wertpapierkennnummer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eindeutig identifiziert. 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Anforderungstext – Bank</a:t>
            </a:r>
            <a:br>
              <a:rPr lang="de-DE" sz="2400" b="0" i="0" u="none" strike="noStrike" baseline="0" dirty="0">
                <a:solidFill>
                  <a:srgbClr val="4471C4"/>
                </a:solidFill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FFFF00"/>
                </a:highlight>
                <a:latin typeface="Calibri" panose="020F0502020204030204" pitchFamily="34" charset="0"/>
              </a:rPr>
              <a:t>Gelb</a:t>
            </a:r>
            <a:r>
              <a:rPr lang="de-DE" sz="1400" b="0" i="0" u="none" strike="noStrike" baseline="0" dirty="0">
                <a:solidFill>
                  <a:srgbClr val="4471C4"/>
                </a:solidFill>
                <a:latin typeface="Calibri" panose="020F0502020204030204" pitchFamily="34" charset="0"/>
              </a:rPr>
              <a:t> 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= Klassen</a:t>
            </a:r>
            <a:br>
              <a:rPr lang="de-DE" sz="1400" b="0" i="0" u="none" strike="noStrike" baseline="0" dirty="0"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00FF00"/>
                </a:highlight>
                <a:latin typeface="Calibri" panose="020F0502020204030204" pitchFamily="34" charset="0"/>
              </a:rPr>
              <a:t>Grün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 = Attributen</a:t>
            </a:r>
            <a:br>
              <a:rPr lang="de-DE" sz="1400" b="0" i="0" u="none" strike="noStrike" baseline="0" dirty="0"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00FFFF"/>
                </a:highlight>
                <a:latin typeface="Calibri" panose="020F0502020204030204" pitchFamily="34" charset="0"/>
              </a:rPr>
              <a:t>Blau</a:t>
            </a:r>
            <a:r>
              <a:rPr lang="de-DE" sz="140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= Use-Cases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046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0E731-AA66-216E-5B70-E652E69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DF282-BF85-630B-664A-2F15AA8C1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696" y="1391641"/>
            <a:ext cx="4408723" cy="355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90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" b="35618"/>
          <a:stretch/>
        </p:blipFill>
        <p:spPr bwMode="auto">
          <a:xfrm>
            <a:off x="687512" y="1273324"/>
            <a:ext cx="3507680" cy="230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84" y="1201316"/>
            <a:ext cx="3296157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17E53-26A6-C999-F48F-D49E91B13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Daten werden im Ordner </a:t>
            </a:r>
            <a:r>
              <a:rPr lang="de-DE" dirty="0" err="1"/>
              <a:t>data</a:t>
            </a:r>
            <a:r>
              <a:rPr lang="de-DE" dirty="0"/>
              <a:t> gespeichert</a:t>
            </a:r>
          </a:p>
          <a:p>
            <a:r>
              <a:rPr lang="de-DE" dirty="0"/>
              <a:t>JSON für Kundendaten</a:t>
            </a:r>
          </a:p>
          <a:p>
            <a:r>
              <a:rPr lang="de-DE" dirty="0"/>
              <a:t>.</a:t>
            </a:r>
            <a:r>
              <a:rPr lang="de-DE" dirty="0" err="1"/>
              <a:t>login</a:t>
            </a:r>
            <a:r>
              <a:rPr lang="de-DE" dirty="0"/>
              <a:t> für Password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E006CF-B38C-4D78-A308-61062552E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800" y="2569468"/>
            <a:ext cx="5747083" cy="208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13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536279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der Klassen- und Paketstruktur</a:t>
            </a:r>
            <a:endParaRPr/>
          </a:p>
        </p:txBody>
      </p:sp>
      <p:sp>
        <p:nvSpPr>
          <p:cNvPr id="1954075676" name="Inhaltsplatzhalter 4"/>
          <p:cNvSpPr>
            <a:spLocks noGrp="1"/>
          </p:cNvSpPr>
          <p:nvPr>
            <p:ph idx="1"/>
          </p:nvPr>
        </p:nvSpPr>
        <p:spPr bwMode="auto">
          <a:xfrm>
            <a:off x="532696" y="1426103"/>
            <a:ext cx="8803569" cy="3591634"/>
          </a:xfrm>
        </p:spPr>
        <p:txBody>
          <a:bodyPr anchor="ctr"/>
          <a:lstStyle/>
          <a:p>
            <a:pPr marL="0" indent="0" algn="ctr">
              <a:buNone/>
              <a:defRPr/>
            </a:pPr>
            <a:endParaRPr dirty="0"/>
          </a:p>
          <a:p>
            <a:pPr marL="0" indent="0" algn="ctr">
              <a:buNone/>
              <a:defRPr/>
            </a:pP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0E8921-F42B-EAD3-F386-F2CF7099A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568" y="1201316"/>
            <a:ext cx="2304256" cy="4084817"/>
          </a:xfrm>
          <a:prstGeom prst="rect">
            <a:avLst/>
          </a:prstGeo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B614220C-52EF-6B79-B8AD-8D4816354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621" y="2281436"/>
            <a:ext cx="2895851" cy="134885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Präsentation der Testfälle </a:t>
            </a:r>
            <a:endParaRPr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DA1394A2-74A2-5B35-D1BB-C59A27F84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79" y="1299847"/>
            <a:ext cx="7096224" cy="386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99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Präsentation der Testfälle </a:t>
            </a:r>
            <a:endParaRPr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D0F1D42C-2DF5-435F-7834-7A82170957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12" y="1475166"/>
            <a:ext cx="4021479" cy="3381511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08ECD5E4-CCA6-1B34-210E-D4BA245C5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569" y="1463765"/>
            <a:ext cx="3804736" cy="338151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Präsentation der Code-Dokumentation und Metrik-Auswertung in GitLab</a:t>
            </a:r>
            <a:endParaRPr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98" y="1561356"/>
            <a:ext cx="5498186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der Code-Dokumentation und Metrik-Auswertung in GitLab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24" y="1633364"/>
            <a:ext cx="6461080" cy="359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471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der Code-Dokumentation und Metrik-Auswertung in GitLab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7" y="1561356"/>
            <a:ext cx="5752747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405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der Code-Dokumentation und Metrik-Auswertung in GitLab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633364"/>
            <a:ext cx="8802688" cy="3563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34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Fügen Sie bitte Ihr Domänenmodell ein.</a:t>
            </a:r>
            <a:endParaRPr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Domänenmodell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FCE55-46EB-0F75-70AB-3CCFBF4B0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13" y="1705372"/>
            <a:ext cx="7906156" cy="27560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Fügen Sie bitte Ihr Use-Case Diagramm ein.</a:t>
            </a:r>
            <a:endParaRPr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Use-Case Diagramm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F8C43-3611-4A62-B419-7523CFCC7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90" y="1183467"/>
            <a:ext cx="6470983" cy="4076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3217540"/>
            <a:ext cx="8507743" cy="1800200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b="1" dirty="0"/>
              <a:t>Epic 1: Depotkonto eröffnen</a:t>
            </a:r>
          </a:p>
          <a:p>
            <a:pPr marL="0" indent="0" algn="ctr">
              <a:buNone/>
              <a:defRPr/>
            </a:pPr>
            <a:r>
              <a:rPr lang="de-DE" dirty="0"/>
              <a:t>Das System muss dem Kunden die Möglichkeit geben, eine Depotkonto eröffnen zu können.</a:t>
            </a:r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r>
              <a:rPr lang="de-DE" dirty="0"/>
              <a:t>(wird in Sequenzdiagram dargestellt)</a:t>
            </a:r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162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1</a:t>
            </a:r>
            <a:r>
              <a:rPr lang="de-DE" b="1" dirty="0"/>
              <a:t>: Als Kunde möchte ich Kontodaten wie Name und Adresse hinterlegen, um die bei der Eröffnung eines Depotkontos erforderlicher Informationen anzugeben.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seine Name und Adresse eingeben.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58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2</a:t>
            </a:r>
            <a:r>
              <a:rPr lang="de-DE" b="1" dirty="0"/>
              <a:t>: Als Kunde möchte ich Password des Depotkontos eingestellt, um ein zukünftiges Einloggen des Depotkontos zu ermöglichen.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/>
              <a:t>Das </a:t>
            </a:r>
            <a:r>
              <a:rPr lang="de-DE" dirty="0"/>
              <a:t>Password muss aus mindestens 9 Zeichen bestehen.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94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b="1" dirty="0"/>
              <a:t>Epic 2: Posten ansehen</a:t>
            </a:r>
            <a:br>
              <a:rPr lang="de-DE" b="1" dirty="0"/>
            </a:br>
            <a:r>
              <a:rPr lang="de-DE" dirty="0"/>
              <a:t>Das System muss dem Kunden die Möglichkeit geben, die Posten in seinem Depot ansehen zu können.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194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1</a:t>
            </a:r>
            <a:r>
              <a:rPr lang="de-DE" b="1" dirty="0"/>
              <a:t>: Als Kunde möchte ich im Banksystem mein Depotkonto einloggen können, um die Posten im Konto zu checken.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seines Password eingeben.</a:t>
            </a:r>
          </a:p>
          <a:p>
            <a:pPr>
              <a:defRPr/>
            </a:pPr>
            <a:r>
              <a:rPr lang="de-DE" dirty="0"/>
              <a:t>Wenn das Password mit dem Datenbank übereinstimmt, wird der Kunde eingeloggt sein.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1129726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Arial"/>
        <a:cs typeface="Arial"/>
      </a:majorFont>
      <a:minorFont>
        <a:latin typeface="Arial Unicode MS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TU-Clausthal-Powerpoint16zu10</Template>
  <TotalTime>3</TotalTime>
  <Words>567</Words>
  <Application>Microsoft Office PowerPoint</Application>
  <DocSecurity>0</DocSecurity>
  <PresentationFormat>Custom</PresentationFormat>
  <Paragraphs>75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Unicode MS</vt:lpstr>
      <vt:lpstr>Calibri</vt:lpstr>
      <vt:lpstr>Symbol</vt:lpstr>
      <vt:lpstr>Wingdings</vt:lpstr>
      <vt:lpstr>en_tuc_vorlage_test</vt:lpstr>
      <vt:lpstr>Softwaretechnik I</vt:lpstr>
      <vt:lpstr>Anforderungstext – Bank Gelb = Klassen Grün = Attributen Blau = Use-Cases</vt:lpstr>
      <vt:lpstr>Domänenmodell</vt:lpstr>
      <vt:lpstr>Use-Case Diagramm</vt:lpstr>
      <vt:lpstr>Epics und User-Stories</vt:lpstr>
      <vt:lpstr>Epics und User-Stories</vt:lpstr>
      <vt:lpstr>Epics und User-Stories</vt:lpstr>
      <vt:lpstr>Epics und User-Stories</vt:lpstr>
      <vt:lpstr>Epics und User-Stories</vt:lpstr>
      <vt:lpstr>Epics und User-Stories</vt:lpstr>
      <vt:lpstr>Context View: Technischer Überblick</vt:lpstr>
      <vt:lpstr>Context View: Fachlicher Überblick</vt:lpstr>
      <vt:lpstr>Grobarchitektur: Architekturstil</vt:lpstr>
      <vt:lpstr>Grobarchitektur: Codeabbildung</vt:lpstr>
      <vt:lpstr>Fachliche Architekturebene: Structural View  Top Level</vt:lpstr>
      <vt:lpstr>Fachliche Architekturebene: Structural View Komponente Model</vt:lpstr>
      <vt:lpstr>Fachliche Architekturebene: Behavioral View Sequenzdiagramm für Epic 1: Depotkonto eröffnen</vt:lpstr>
      <vt:lpstr>Fachliche Architekturebene: Behavioral View Sequenzdiagramm für Epic 1: Depotkonto eröffnen</vt:lpstr>
      <vt:lpstr>Demonstration des Prototypen und des Readme</vt:lpstr>
      <vt:lpstr>Demonstration des Prototypen und des Readme</vt:lpstr>
      <vt:lpstr>Demonstration des Prototypen und des Readme</vt:lpstr>
      <vt:lpstr>Demonstration des Prototypen und des Readme</vt:lpstr>
      <vt:lpstr>Demonstration der Klassen- und Paketstruktur</vt:lpstr>
      <vt:lpstr>Präsentation der Testfälle </vt:lpstr>
      <vt:lpstr>Präsentation der Testfälle </vt:lpstr>
      <vt:lpstr>Präsentation der Code-Dokumentation und Metrik-Auswertung in GitLab</vt:lpstr>
      <vt:lpstr>Präsentation der Code-Dokumentation und Metrik-Auswertung in GitLab</vt:lpstr>
      <vt:lpstr>Präsentation der Code-Dokumentation und Metrik-Auswertung in GitLab</vt:lpstr>
      <vt:lpstr>Präsentation der Code-Dokumentation und Metrik-Auswertung in GitLab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subject/>
  <dc:creator>Leonard Scholz</dc:creator>
  <cp:keywords/>
  <dc:description/>
  <cp:lastModifiedBy>Muhammad Daryl Rashad</cp:lastModifiedBy>
  <cp:revision>59</cp:revision>
  <dcterms:created xsi:type="dcterms:W3CDTF">2018-11-30T17:46:50Z</dcterms:created>
  <dcterms:modified xsi:type="dcterms:W3CDTF">2023-02-09T17:21:08Z</dcterms:modified>
  <cp:category/>
  <dc:identifier/>
  <cp:contentStatus/>
  <dc:language/>
  <cp:version/>
</cp:coreProperties>
</file>