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71" r:id="rId25"/>
    <p:sldId id="272" r:id="rId26"/>
    <p:sldId id="295" r:id="rId27"/>
    <p:sldId id="294" r:id="rId28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01.02.2023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C779E-8EF3-80DE-7F32-0C77453FF4D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 flipV="1">
            <a:off x="6462953" y="3348105"/>
            <a:ext cx="597267" cy="66152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A6F2-7C5E-4F59-0BB4-5911FF91FD0F}"/>
              </a:ext>
            </a:extLst>
          </p:cNvPr>
          <p:cNvSpPr txBox="1"/>
          <p:nvPr/>
        </p:nvSpPr>
        <p:spPr>
          <a:xfrm>
            <a:off x="6592168" y="40096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Scanner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D3DD3EB-A5B9-04A2-F0BC-2E9BC479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ADDB5A-FD23-7926-186F-87A9F49C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5319" y="1299040"/>
            <a:ext cx="7188344" cy="38457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22083-9675-1777-F9ED-89997080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129308"/>
            <a:ext cx="5190006" cy="42484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79B7A-F81C-B06D-6ECE-7CF5BFFA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0"/>
          <a:stretch/>
        </p:blipFill>
        <p:spPr>
          <a:xfrm>
            <a:off x="1983656" y="1561356"/>
            <a:ext cx="5881777" cy="37537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4517-3346-2B74-1BD8-2D8548C5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1670F-467B-628C-FDD3-EA4FD179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6" y="1426104"/>
            <a:ext cx="6612487" cy="35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F282-BF85-630B-664A-2F15AA8C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6" y="1391641"/>
            <a:ext cx="4408723" cy="3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Ordner </a:t>
            </a:r>
            <a:r>
              <a:rPr lang="de-DE" dirty="0" err="1"/>
              <a:t>data</a:t>
            </a:r>
            <a:r>
              <a:rPr lang="de-DE" dirty="0"/>
              <a:t>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19E24-9C31-9C7D-A041-DB2BC290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96" y="2425452"/>
            <a:ext cx="3384376" cy="17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E8921-F42B-EAD3-F386-F2CF709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8" y="1201316"/>
            <a:ext cx="2304256" cy="408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68121-278A-6160-790D-96EE234F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84" y="2050298"/>
            <a:ext cx="3282030" cy="16144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184640"/>
            <a:ext cx="6120680" cy="383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875</TotalTime>
  <Words>576</Words>
  <Application>Microsoft Office PowerPoint</Application>
  <DocSecurity>0</DocSecurity>
  <PresentationFormat>Custom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56</cp:revision>
  <dcterms:created xsi:type="dcterms:W3CDTF">2018-11-30T17:46:50Z</dcterms:created>
  <dcterms:modified xsi:type="dcterms:W3CDTF">2023-02-01T23:27:31Z</dcterms:modified>
  <cp:category/>
  <dc:identifier/>
  <cp:contentStatus/>
  <dc:language/>
  <cp:version/>
</cp:coreProperties>
</file>