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6" r:id="rId2"/>
    <p:sldId id="262" r:id="rId3"/>
    <p:sldId id="278" r:id="rId4"/>
    <p:sldId id="279" r:id="rId5"/>
    <p:sldId id="280" r:id="rId6"/>
    <p:sldId id="281" r:id="rId7"/>
    <p:sldId id="257" r:id="rId8"/>
    <p:sldId id="275" r:id="rId9"/>
    <p:sldId id="282" r:id="rId10"/>
    <p:sldId id="273" r:id="rId11"/>
    <p:sldId id="274" r:id="rId12"/>
    <p:sldId id="283" r:id="rId13"/>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D78C-A8C2-4822-8F0B-73EBA05ED240}" v="2" dt="2022-12-06T16:40:13.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510" autoAdjust="0"/>
  </p:normalViewPr>
  <p:slideViewPr>
    <p:cSldViewPr>
      <p:cViewPr varScale="1">
        <p:scale>
          <a:sx n="103" d="100"/>
          <a:sy n="103" d="100"/>
        </p:scale>
        <p:origin x="475" y="58"/>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2035"/>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06.12.2022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06.12.2022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06.12.2022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rgbClr val="FF0000"/>
                </a:solidFill>
                <a:latin typeface="Arial Unicode MS" pitchFamily="34" charset="-128"/>
              </a:rPr>
              <a:t>Referent1</a:t>
            </a:r>
            <a:endParaRPr lang="de-DE" altLang="de-DE" sz="1111" dirty="0">
              <a:solidFill>
                <a:srgbClr val="FF0000"/>
              </a:solidFill>
            </a:endParaRP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solidFill>
                  <a:srgbClr val="FF0000"/>
                </a:solidFill>
              </a:rPr>
              <a:t>Referent1</a:t>
            </a:r>
            <a:endParaRPr lang="de-DE" sz="2667" dirty="0"/>
          </a:p>
          <a:p>
            <a:endParaRPr lang="de-DE" sz="2667" dirty="0"/>
          </a:p>
          <a:p>
            <a:r>
              <a:rPr lang="de-DE" dirty="0">
                <a:solidFill>
                  <a:srgbClr val="FF0000"/>
                </a:solidFill>
              </a:rPr>
              <a:t>Datum</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spTree>
    <p:extLst>
      <p:ext uri="{BB962C8B-B14F-4D97-AF65-F5344CB8AC3E}">
        <p14:creationId xmlns:p14="http://schemas.microsoft.com/office/powerpoint/2010/main" val="306478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Ihre </a:t>
            </a:r>
            <a:r>
              <a:rPr lang="de-DE" dirty="0" err="1">
                <a:solidFill>
                  <a:srgbClr val="FF0000"/>
                </a:solidFill>
              </a:rPr>
              <a:t>Epics</a:t>
            </a:r>
            <a:r>
              <a:rPr lang="de-DE" dirty="0">
                <a:solidFill>
                  <a:srgbClr val="FF0000"/>
                </a:solidFill>
              </a:rPr>
              <a:t> ein und ordnen sie die </a:t>
            </a:r>
            <a:r>
              <a:rPr lang="de-DE" dirty="0" err="1">
                <a:solidFill>
                  <a:srgbClr val="FF0000"/>
                </a:solidFill>
              </a:rPr>
              <a:t>Epics</a:t>
            </a:r>
            <a:r>
              <a:rPr lang="de-DE" dirty="0">
                <a:solidFill>
                  <a:srgbClr val="FF0000"/>
                </a:solidFill>
              </a:rPr>
              <a:t> den </a:t>
            </a:r>
            <a:r>
              <a:rPr lang="de-DE" dirty="0" err="1">
                <a:solidFill>
                  <a:srgbClr val="FF0000"/>
                </a:solidFill>
              </a:rPr>
              <a:t>Use</a:t>
            </a:r>
            <a:r>
              <a:rPr lang="de-DE" dirty="0">
                <a:solidFill>
                  <a:srgbClr val="FF0000"/>
                </a:solidFill>
              </a:rPr>
              <a:t> Cases zu (Verwenden sie die Textschablone für </a:t>
            </a:r>
            <a:r>
              <a:rPr lang="de-DE" dirty="0" err="1">
                <a:solidFill>
                  <a:srgbClr val="FF0000"/>
                </a:solidFill>
              </a:rPr>
              <a:t>Use</a:t>
            </a:r>
            <a:r>
              <a:rPr lang="de-DE" dirty="0">
                <a:solidFill>
                  <a:srgbClr val="FF0000"/>
                </a:solidFill>
              </a:rPr>
              <a:t> Cases aus der Vorlesung für die Beschreibung der </a:t>
            </a:r>
            <a:r>
              <a:rPr lang="de-DE" dirty="0" err="1">
                <a:solidFill>
                  <a:srgbClr val="FF0000"/>
                </a:solidFill>
              </a:rPr>
              <a:t>Epics</a:t>
            </a:r>
            <a:r>
              <a:rPr lang="de-DE" dirty="0">
                <a:solidFill>
                  <a:srgbClr val="FF0000"/>
                </a:solidFill>
              </a:rPr>
              <a:t>)</a:t>
            </a:r>
          </a:p>
          <a:p>
            <a:pPr marL="0" indent="0" algn="ctr">
              <a:buNone/>
            </a:pPr>
            <a:endParaRPr lang="de-DE" dirty="0">
              <a:solidFill>
                <a:srgbClr val="FF0000"/>
              </a:solidFill>
            </a:endParaRPr>
          </a:p>
          <a:p>
            <a:pPr marL="0" indent="0" algn="ctr">
              <a:buNone/>
            </a:pPr>
            <a:r>
              <a:rPr lang="de-DE" dirty="0">
                <a:solidFill>
                  <a:srgbClr val="FF0000"/>
                </a:solidFill>
              </a:rPr>
              <a:t>Fügen sie ihre User-Stories zu den </a:t>
            </a:r>
            <a:r>
              <a:rPr lang="de-DE" dirty="0" err="1">
                <a:solidFill>
                  <a:srgbClr val="FF0000"/>
                </a:solidFill>
              </a:rPr>
              <a:t>Epics</a:t>
            </a:r>
            <a:r>
              <a:rPr lang="de-DE" dirty="0">
                <a:solidFill>
                  <a:srgbClr val="FF0000"/>
                </a:solidFill>
              </a:rPr>
              <a:t> ein. Beschreiben sie die User-Stories mit Story-Cards (Textschablone aus der Vorlesung beachten) ein. Vergessen sie nicht die Akzeptanzkriterien für die User-Stories zu beschreiben.</a:t>
            </a:r>
          </a:p>
        </p:txBody>
      </p:sp>
      <p:sp>
        <p:nvSpPr>
          <p:cNvPr id="4" name="Titel 3"/>
          <p:cNvSpPr>
            <a:spLocks noGrp="1"/>
          </p:cNvSpPr>
          <p:nvPr>
            <p:ph type="title"/>
          </p:nvPr>
        </p:nvSpPr>
        <p:spPr/>
        <p:txBody>
          <a:bodyPr/>
          <a:lstStyle/>
          <a:p>
            <a:r>
              <a:rPr lang="de-DE" dirty="0" err="1"/>
              <a:t>Epics</a:t>
            </a:r>
            <a:r>
              <a:rPr lang="de-DE" dirty="0"/>
              <a:t> und User-Stories </a:t>
            </a:r>
            <a:r>
              <a:rPr lang="de-DE" sz="1400" dirty="0">
                <a:solidFill>
                  <a:srgbClr val="00B050"/>
                </a:solidFill>
              </a:rPr>
              <a:t>(Hinweis: Hier können Sie mehrere Folien erstellen)</a:t>
            </a:r>
          </a:p>
        </p:txBody>
      </p:sp>
    </p:spTree>
    <p:extLst>
      <p:ext uri="{BB962C8B-B14F-4D97-AF65-F5344CB8AC3E}">
        <p14:creationId xmlns:p14="http://schemas.microsoft.com/office/powerpoint/2010/main" val="321147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0" indent="0">
              <a:buNone/>
            </a:pPr>
            <a:r>
              <a:rPr lang="de-DE" b="1" dirty="0"/>
              <a:t>Als Kunde möchte ich einen Girokonten eröffnen können, </a:t>
            </a:r>
            <a:r>
              <a:rPr lang="de-DE" b="1"/>
              <a:t>um mein Geld in der Bank </a:t>
            </a:r>
            <a:endParaRPr lang="de-DE" b="1" dirty="0"/>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b="1"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1"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1"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1"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1"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1"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highlight>
                  <a:srgbClr val="00FFFF"/>
                </a:highlight>
                <a:latin typeface="Calibri" panose="020F0502020204030204" pitchFamily="34" charset="0"/>
              </a:rPr>
              <a:t>Käufen</a:t>
            </a:r>
            <a:r>
              <a:rPr lang="de-DE" sz="1800" b="0" i="0" u="none" baseline="0" dirty="0">
                <a:solidFill>
                  <a:srgbClr val="000000"/>
                </a:solidFill>
                <a:latin typeface="Calibri" panose="020F0502020204030204" pitchFamily="34" charset="0"/>
              </a:rPr>
              <a:t> und zur Ausschüttung bei </a:t>
            </a:r>
            <a:r>
              <a:rPr lang="de-DE" sz="1800" b="0" i="0" u="none" baseline="0" dirty="0">
                <a:solidFill>
                  <a:srgbClr val="000000"/>
                </a:solidFill>
                <a:highlight>
                  <a:srgbClr val="00FFFF"/>
                </a:highlight>
                <a:latin typeface="Calibri" panose="020F0502020204030204" pitchFamily="34" charset="0"/>
              </a:rPr>
              <a:t>Verkäufen</a:t>
            </a:r>
            <a:r>
              <a:rPr lang="de-DE" sz="1800" b="0" i="0" u="none" baseline="0" dirty="0">
                <a:solidFill>
                  <a:srgbClr val="000000"/>
                </a:solidFill>
                <a:latin typeface="Calibri" panose="020F0502020204030204" pitchFamily="34" charset="0"/>
              </a:rPr>
              <a:t>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0"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0" i="0" u="none" strike="sngStrik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0" i="0" u="none" strike="sngStrik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0" i="0" u="none" strike="noStrike" baseline="0" dirty="0">
                <a:solidFill>
                  <a:srgbClr val="000000"/>
                </a:solidFill>
                <a:highlight>
                  <a:srgbClr val="00FFFF"/>
                </a:highlight>
                <a:latin typeface="Calibri" panose="020F0502020204030204" pitchFamily="34" charset="0"/>
              </a:rPr>
              <a:t>anzeigen </a:t>
            </a:r>
            <a:r>
              <a:rPr lang="de-DE" sz="1800" b="0" i="0" u="none" strike="noStrike" baseline="0" dirty="0">
                <a:solidFill>
                  <a:srgbClr val="000000"/>
                </a:solidFill>
                <a:latin typeface="Calibri" panose="020F0502020204030204" pitchFamily="34" charset="0"/>
              </a:rPr>
              <a:t>lassen. Wichtig ist, dass zur Deckung von </a:t>
            </a:r>
            <a:r>
              <a:rPr lang="de-DE" sz="1800" b="0" i="0" u="none" strike="noStrike" baseline="0" dirty="0">
                <a:solidFill>
                  <a:srgbClr val="000000"/>
                </a:solidFill>
                <a:highlight>
                  <a:srgbClr val="00FFFF"/>
                </a:highlight>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strike="noStrike" baseline="0" dirty="0">
                <a:solidFill>
                  <a:srgbClr val="000000"/>
                </a:solidFill>
                <a:highlight>
                  <a:srgbClr val="00FFFF"/>
                </a:highlight>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86</TotalTime>
  <Words>1090</Words>
  <Application>Microsoft Office PowerPoint</Application>
  <PresentationFormat>Custom</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Unicode MS</vt:lpstr>
      <vt:lpstr>Calibri</vt:lpstr>
      <vt:lpstr>Symbol</vt:lpstr>
      <vt:lpstr>Wingdings</vt:lpstr>
      <vt:lpstr>en_tuc_vorlage_test</vt:lpstr>
      <vt:lpstr>Softwaretechnik I</vt:lpstr>
      <vt:lpstr>Anforderungstext – Bank (G2)</vt:lpstr>
      <vt:lpstr>Anforderungstext – Bank (G2)</vt:lpstr>
      <vt:lpstr>Anforderungstext – Bank (G2)</vt:lpstr>
      <vt:lpstr>Anforderungstext – Bank (G2)</vt:lpstr>
      <vt:lpstr>Anforderungstext – Bank (G2)</vt:lpstr>
      <vt:lpstr>Domänenmodell</vt:lpstr>
      <vt:lpstr>Anforderungstext – Bank (G2)</vt:lpstr>
      <vt:lpstr>Anforderungstext – Bank (G2)</vt:lpstr>
      <vt:lpstr>Use-Case Diagramm</vt:lpstr>
      <vt:lpstr>Epics und User-Stories (Hinweis: Hier können Sie mehrere Folien erstellen)</vt:lpstr>
      <vt:lpstr>Epic 1: Konto eröffnen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Muhammad Daryl Rashad</cp:lastModifiedBy>
  <cp:revision>42</cp:revision>
  <dcterms:created xsi:type="dcterms:W3CDTF">2018-11-30T17:46:50Z</dcterms:created>
  <dcterms:modified xsi:type="dcterms:W3CDTF">2022-12-06T21:02:36Z</dcterms:modified>
</cp:coreProperties>
</file>