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96" r:id="rId20"/>
    <p:sldId id="298" r:id="rId21"/>
    <p:sldId id="269" r:id="rId22"/>
    <p:sldId id="297" r:id="rId23"/>
    <p:sldId id="270" r:id="rId24"/>
    <p:sldId id="271" r:id="rId25"/>
    <p:sldId id="272" r:id="rId26"/>
    <p:sldId id="295" r:id="rId27"/>
    <p:sldId id="294" r:id="rId28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104" d="100"/>
          <a:sy n="104" d="100"/>
        </p:scale>
        <p:origin x="3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02/02/2023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02.02.2023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‹#›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3096344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r>
              <a:rPr lang="de-DE" sz="2400" dirty="0"/>
              <a:t>Muhammad Daryl Rashad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C779E-8EF3-80DE-7F32-0C77453FF4D1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H="1" flipV="1">
            <a:off x="6462953" y="3348105"/>
            <a:ext cx="597267" cy="66152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A6F2-7C5E-4F59-0BB4-5911FF91FD0F}"/>
              </a:ext>
            </a:extLst>
          </p:cNvPr>
          <p:cNvSpPr txBox="1"/>
          <p:nvPr/>
        </p:nvSpPr>
        <p:spPr>
          <a:xfrm>
            <a:off x="6592168" y="400962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Scanner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D3DD3EB-A5B9-04A2-F0BC-2E9BC479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ADDB5A-FD23-7926-186F-87A9F49C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5319" y="1299040"/>
            <a:ext cx="7188344" cy="38457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222083-9675-1777-F9ED-89997080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8" y="1129308"/>
            <a:ext cx="5190006" cy="424847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830C-A930-1F01-8695-30CF8FCB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1489348"/>
            <a:ext cx="6965264" cy="3829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79B7A-F81C-B06D-6ECE-7CF5BFFA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60"/>
          <a:stretch/>
        </p:blipFill>
        <p:spPr>
          <a:xfrm>
            <a:off x="1983656" y="1561356"/>
            <a:ext cx="5881777" cy="37537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31FC-25FD-129F-1B98-4BC272BD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b="-3608"/>
          <a:stretch/>
        </p:blipFill>
        <p:spPr bwMode="auto">
          <a:xfrm>
            <a:off x="1767632" y="1777380"/>
            <a:ext cx="58817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74517-3346-2B74-1BD8-2D8548C5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4067B-667B-547F-D672-5248954D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44" y="1355568"/>
            <a:ext cx="7403958" cy="35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0E731-AA66-216E-5B70-E652E69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DF282-BF85-630B-664A-2F15AA8C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6" y="1391641"/>
            <a:ext cx="4408723" cy="35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9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5618"/>
          <a:stretch/>
        </p:blipFill>
        <p:spPr bwMode="auto">
          <a:xfrm>
            <a:off x="687512" y="1273324"/>
            <a:ext cx="3507680" cy="230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201316"/>
            <a:ext cx="329615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7E53-26A6-C999-F48F-D49E91B1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werden im Ordner </a:t>
            </a:r>
            <a:r>
              <a:rPr lang="de-DE" dirty="0" err="1"/>
              <a:t>data</a:t>
            </a:r>
            <a:r>
              <a:rPr lang="de-DE" dirty="0"/>
              <a:t> gespeichert</a:t>
            </a:r>
          </a:p>
          <a:p>
            <a:r>
              <a:rPr lang="de-DE" dirty="0"/>
              <a:t>JSON für Kundendaten</a:t>
            </a:r>
          </a:p>
          <a:p>
            <a:r>
              <a:rPr lang="de-DE" dirty="0"/>
              <a:t>.</a:t>
            </a:r>
            <a:r>
              <a:rPr lang="de-DE" dirty="0" err="1"/>
              <a:t>login</a:t>
            </a:r>
            <a:r>
              <a:rPr lang="de-DE" dirty="0"/>
              <a:t> für Password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006CF-B38C-4D78-A308-6106255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00" y="2569468"/>
            <a:ext cx="5747083" cy="2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E8921-F42B-EAD3-F386-F2CF7099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68" y="1201316"/>
            <a:ext cx="2304256" cy="408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568121-278A-6160-790D-96EE234F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84" y="2050298"/>
            <a:ext cx="3282030" cy="16144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184640"/>
            <a:ext cx="6120680" cy="383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Präsentation der Code-Dokumentation und Metrik-Auswertung in GitLab</a:t>
            </a:r>
            <a:endParaRPr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98" y="1561356"/>
            <a:ext cx="5498186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633364"/>
            <a:ext cx="6461080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7" y="1561356"/>
            <a:ext cx="575274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0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7FE9B-C399-07EB-588D-BB8002A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" y="1447150"/>
            <a:ext cx="8938989" cy="3116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  <a:p>
            <a:pPr>
              <a:defRPr/>
            </a:pPr>
            <a:r>
              <a:rPr lang="de-DE" dirty="0"/>
              <a:t>Die eingegebene Name und Adresse muss zum Personalausweis übereinstimmen.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zweimal das Password eingeben.</a:t>
            </a:r>
          </a:p>
          <a:p>
            <a:pPr>
              <a:defRPr/>
            </a:pPr>
            <a:r>
              <a:rPr lang="de-DE" dirty="0"/>
              <a:t>Das 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877</TotalTime>
  <Words>576</Words>
  <Application>Microsoft Office PowerPoint</Application>
  <DocSecurity>0</DocSecurity>
  <PresentationFormat>Custom</PresentationFormat>
  <Paragraphs>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des Prototypen und des Readme</vt:lpstr>
      <vt:lpstr>Demonstration des Prototypen und des Readme</vt:lpstr>
      <vt:lpstr>Demonstration des Prototypen und des Readme</vt:lpstr>
      <vt:lpstr>Demonstration der Klassen- und Paketstruktur</vt:lpstr>
      <vt:lpstr>Präsentation der Testfälle 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Muhammad Daryl Rashad</cp:lastModifiedBy>
  <cp:revision>57</cp:revision>
  <dcterms:created xsi:type="dcterms:W3CDTF">2018-11-30T17:46:50Z</dcterms:created>
  <dcterms:modified xsi:type="dcterms:W3CDTF">2023-02-02T13:54:25Z</dcterms:modified>
  <cp:category/>
  <dc:identifier/>
  <cp:contentStatus/>
  <dc:language/>
  <cp:version/>
</cp:coreProperties>
</file>