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506095"/>
            <a:ext cx="10087610" cy="1544955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CAPSTONE PROJECT POWERPOINT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690" y="2961005"/>
            <a:ext cx="10389235" cy="2736850"/>
          </a:xfrm>
        </p:spPr>
        <p:txBody>
          <a:bodyPr>
            <a:normAutofit fontScale="50000"/>
          </a:bodyPr>
          <a:lstStyle/>
          <a:p>
            <a:r>
              <a:rPr lang="en-US" sz="5100"/>
              <a:t>PRESENTED BY:</a:t>
            </a:r>
            <a:endParaRPr lang="en-US" sz="5100"/>
          </a:p>
          <a:p>
            <a:endParaRPr lang="en-US"/>
          </a:p>
          <a:p>
            <a:endParaRPr lang="en-US"/>
          </a:p>
          <a:p>
            <a:pPr>
              <a:lnSpc>
                <a:spcPct val="50000"/>
              </a:lnSpc>
            </a:pPr>
            <a:r>
              <a:rPr lang="en-US" sz="10300"/>
              <a:t>THANKYOU FELIX MUBULA</a:t>
            </a:r>
            <a:endParaRPr lang="en-US" sz="10300"/>
          </a:p>
          <a:p>
            <a:pPr>
              <a:lnSpc>
                <a:spcPct val="50000"/>
              </a:lnSpc>
            </a:pPr>
            <a:r>
              <a:rPr lang="en-US" sz="6900"/>
              <a:t>DATA SCIENCE FELLOW</a:t>
            </a:r>
            <a:endParaRPr lang="en-US" sz="6900"/>
          </a:p>
          <a:p>
            <a:pPr>
              <a:lnSpc>
                <a:spcPct val="50000"/>
              </a:lnSpc>
            </a:pPr>
            <a:r>
              <a:rPr lang="en-US" altLang="en-US" sz="9000"/>
              <a:t>FE/23/55996836</a:t>
            </a:r>
            <a:endParaRPr lang="en-US" altLang="en-US" sz="9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east country by confirmed cas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2940"/>
            <a:ext cx="10515600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eath Rate vs. Recovery Rate by Count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2940"/>
            <a:ext cx="10514965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onfirmed Case rate and death rate by WHO Reg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2940"/>
            <a:ext cx="10516235" cy="41363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New Cases, Deaths, and Recoveries Comparison by Reg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825625"/>
            <a:ext cx="10515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Mortality Rate Distribution by Region by Reg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825625"/>
            <a:ext cx="105162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Actual vs predict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1825625"/>
            <a:ext cx="105168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Residual 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Error distribu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5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orrelation of Features with New case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950" y="1825625"/>
            <a:ext cx="87661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Feature Importance for Predicting New case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066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utliers in the datase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635" y="1825625"/>
            <a:ext cx="106864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aily growth ra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70" y="1825625"/>
            <a:ext cx="112388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ases per 100,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1825625"/>
            <a:ext cx="87731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istribution of mortality rat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825625"/>
            <a:ext cx="110686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aily Growth Rate vs. Mortality Rat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56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op country by confirmed cas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932940"/>
            <a:ext cx="10514965" cy="413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POWERPOINT</dc:title>
  <dc:creator/>
  <cp:lastModifiedBy>Felix Mubula`</cp:lastModifiedBy>
  <cp:revision>6</cp:revision>
  <dcterms:created xsi:type="dcterms:W3CDTF">2024-11-29T16:13:43Z</dcterms:created>
  <dcterms:modified xsi:type="dcterms:W3CDTF">2024-11-29T16:31:45Z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A26DE66180344D469B358F108207F840_11</vt:lpwstr>
  </property>
  <property fmtid="{D5CDD505-2E9C-101B-9397-08002B2CF9AE}" pid="3" name="KSOProductBuildVer">
    <vt:lpwstr>1033-12.2.0.18911</vt:lpwstr>
  </property>
</Properties>
</file>