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Amatic SC"/>
      <p:regular r:id="rId24"/>
      <p:bold r:id="rId25"/>
    </p:embeddedFont>
    <p:embeddedFont>
      <p:font typeface="Source Code Pr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E9C43E1-5320-4D03-AED5-D641951AE12C}">
  <a:tblStyle styleId="{2E9C43E1-5320-4D03-AED5-D641951AE1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AmaticSC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CodePro-regular.fntdata"/><Relationship Id="rId25" Type="http://schemas.openxmlformats.org/officeDocument/2006/relationships/font" Target="fonts/AmaticSC-bold.fntdata"/><Relationship Id="rId28" Type="http://schemas.openxmlformats.org/officeDocument/2006/relationships/font" Target="fonts/SourceCodePro-italic.fntdata"/><Relationship Id="rId27" Type="http://schemas.openxmlformats.org/officeDocument/2006/relationships/font" Target="fonts/SourceCode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CodePr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edit your names lol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 mins presentation inclusive of a test run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of presentation: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the contribution of each team member clearly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design ( flow chart of top level)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rubric to show if all the requirements have been fulfilled and how you did that in programming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Indicate the external library/module used if available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42f8fe8af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42f8fe8a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42f8fe8a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42f8fe8a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42f8fe8af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42f8fe8af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42f8fe8af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42f8fe8af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42f8fe8af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42f8fe8af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42f8fe8af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42f8fe8af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42f8fe8af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42f8fe8af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4308a81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4308a81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42f8fe8a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42f8fe8a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42f8fe8a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42f8fe8a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ad0d7cd5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ad0d7cd5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42f8fe8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42f8fe8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42f8fe8a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42f8fe8a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42f8fe8a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42f8fe8a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42f8fe8af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42f8fe8af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42f8fe8a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42f8fe8a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Relationship Id="rId5" Type="http://schemas.openxmlformats.org/officeDocument/2006/relationships/image" Target="../media/image21.png"/><Relationship Id="rId6" Type="http://schemas.openxmlformats.org/officeDocument/2006/relationships/image" Target="../media/image17.png"/><Relationship Id="rId7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252750"/>
            <a:ext cx="8520600" cy="13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ICT mini project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1838850"/>
            <a:ext cx="8520600" cy="14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Done by: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Mervyn Chiong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Pratyush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Jing Da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tuple/list</a:t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4409925" y="1400383"/>
            <a:ext cx="47217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eriod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Use of list to store the objects created for all the stalls. This is mutable as a new stall can be appended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25" y="1500975"/>
            <a:ext cx="42291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125" y="3070075"/>
            <a:ext cx="573405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5861175" y="2796025"/>
            <a:ext cx="3282900" cy="22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2. Use of tuple to store the weekdays this is immutable as weekdays cannot change.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correctness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25" y="1648800"/>
            <a:ext cx="6138051" cy="33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462100" y="1074900"/>
            <a:ext cx="55353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Usage of the try and except block in order to produce the right action when the input is invalid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6255600" y="593975"/>
            <a:ext cx="27423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Shown by a live demo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correctness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00" y="1735650"/>
            <a:ext cx="6171805" cy="31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/>
        </p:nvSpPr>
        <p:spPr>
          <a:xfrm>
            <a:off x="432800" y="1131750"/>
            <a:ext cx="57876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Adding of the calendar for the selection of date to prevent invalid inputs by users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organisation: function, module</a:t>
            </a:r>
            <a:endParaRPr/>
          </a:p>
        </p:txBody>
      </p:sp>
      <p:sp>
        <p:nvSpPr>
          <p:cNvPr id="148" name="Google Shape;148;p25"/>
          <p:cNvSpPr txBox="1"/>
          <p:nvPr/>
        </p:nvSpPr>
        <p:spPr>
          <a:xfrm>
            <a:off x="311700" y="1093850"/>
            <a:ext cx="39897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We have used functions for almost all features. For example, the code snippet below shows the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operating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hours function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4514100" y="1093850"/>
            <a:ext cx="43182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We have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separated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file handling in a different module, which is imported in the main program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25" y="2149800"/>
            <a:ext cx="4217124" cy="254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599" y="2211350"/>
            <a:ext cx="3362325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style</a:t>
            </a:r>
            <a:endParaRPr/>
          </a:p>
        </p:txBody>
      </p:sp>
      <p:sp>
        <p:nvSpPr>
          <p:cNvPr id="157" name="Google Shape;157;p26"/>
          <p:cNvSpPr txBox="1"/>
          <p:nvPr/>
        </p:nvSpPr>
        <p:spPr>
          <a:xfrm>
            <a:off x="242825" y="888175"/>
            <a:ext cx="87981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Creating suitable variables names, for example name for opening and closing hours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50" y="3355225"/>
            <a:ext cx="5562600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/>
        </p:nvSpPr>
        <p:spPr>
          <a:xfrm>
            <a:off x="242825" y="2873125"/>
            <a:ext cx="75645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Object declaration and the passing of values to these variables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263" y="1496738"/>
            <a:ext cx="60102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147400" y="780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design</a:t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71" y="797146"/>
            <a:ext cx="3964525" cy="28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475" y="932225"/>
            <a:ext cx="3964525" cy="2786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871054"/>
            <a:ext cx="1924585" cy="1120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8275" y="3155238"/>
            <a:ext cx="1981200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53100" y="4202454"/>
            <a:ext cx="1933575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library/module used</a:t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5305925" cy="275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/>
        </p:nvSpPr>
        <p:spPr>
          <a:xfrm>
            <a:off x="5617625" y="292850"/>
            <a:ext cx="35265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tkinter and tkcalendar library are for multiple gui related functions that are in the main code.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PIL is basically allowing the usage of the background image for the main gui.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Date time module is so that we are able to store the current and custom day and time to be used for comparison in the code.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json_test is a module housing the Stallinfos function that is used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solely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to import the dictionaries stored in .json file.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454925" y="16471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						Thank You!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39455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 contribution</a:t>
            </a:r>
            <a:endParaRPr/>
          </a:p>
        </p:txBody>
      </p:sp>
      <p:graphicFrame>
        <p:nvGraphicFramePr>
          <p:cNvPr id="63" name="Google Shape;63;p14"/>
          <p:cNvGraphicFramePr/>
          <p:nvPr/>
        </p:nvGraphicFramePr>
        <p:xfrm>
          <a:off x="693875" y="126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{2E9C43E1-5320-4D03-AED5-D641951AE12C}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Members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Contribution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Mervyn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 end functions like wait time function and file management using .json files.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dictionaries for time and menu for each stall was generated through these files.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Pratyush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Developed the GUI and function for current date and time, generating menus for stalls and also made all the classes.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Jing 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Helped in making back buttons,entry labels and function for custom date and time. </a:t>
                      </a:r>
                      <a:r>
                        <a:rPr lang="en"/>
                        <a:t>Contributed towards exception handling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chart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8025" y="69700"/>
            <a:ext cx="3252525" cy="50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 run of the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Contribution of each member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Comparison with rubrics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External library/module used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18554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Run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3932500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308500" y="148925"/>
            <a:ext cx="7089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matic SC"/>
                <a:ea typeface="Amatic SC"/>
                <a:cs typeface="Amatic SC"/>
                <a:sym typeface="Amatic SC"/>
              </a:rPr>
              <a:t>File importing with json</a:t>
            </a:r>
            <a:endParaRPr b="1" sz="30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0" y="1699087"/>
            <a:ext cx="4376897" cy="22380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0" y="821050"/>
            <a:ext cx="5014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The code to parse json files into dictionaries,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Try and except block for exception handling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9395" y="1392851"/>
            <a:ext cx="3223131" cy="254432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6508925" y="623050"/>
            <a:ext cx="26352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Data in .json files that are in dictionary format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2986000" y="854950"/>
            <a:ext cx="2873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172400" y="4195250"/>
            <a:ext cx="36207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Finally, importing this code as a module and the function into the main program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2135" y="4195250"/>
            <a:ext cx="4941989" cy="5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308500" y="148925"/>
            <a:ext cx="7089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matic SC"/>
                <a:ea typeface="Amatic SC"/>
                <a:cs typeface="Amatic SC"/>
                <a:sym typeface="Amatic SC"/>
              </a:rPr>
              <a:t>Usage of Dictionaries</a:t>
            </a:r>
            <a:endParaRPr b="1" sz="30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67075"/>
            <a:ext cx="8839200" cy="273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25200"/>
            <a:ext cx="1425125" cy="294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2213825" y="2399425"/>
            <a:ext cx="6058200" cy="19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Nested dictionaries have been used to store the operation hours according to the stall and the menu for each stall according to the day and time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700" y="966850"/>
            <a:ext cx="5987750" cy="61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308500" y="148925"/>
            <a:ext cx="7089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matic SC"/>
                <a:ea typeface="Amatic SC"/>
                <a:cs typeface="Amatic SC"/>
                <a:sym typeface="Amatic SC"/>
              </a:rPr>
              <a:t>Exception handling</a:t>
            </a:r>
            <a:endParaRPr b="1" sz="30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00" y="827163"/>
            <a:ext cx="5251208" cy="348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6124475" y="941200"/>
            <a:ext cx="2956200" cy="3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We have 3 Try Except blocks to handle multiple exceptions cause due to invalid input by the user.This is one try and except block code snippet for the estimate wait time function.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string operations</a:t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6108950" y="1388200"/>
            <a:ext cx="2933700" cy="3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eriod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Also using .split() to split certain elements within a string so that we are able to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compare a specific value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eriod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Usage of .lower to ensure that the strings are in lower case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eriod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Concatenation with + operators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42100"/>
            <a:ext cx="4881800" cy="972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691050"/>
            <a:ext cx="573405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500" y="4162813"/>
            <a:ext cx="57340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