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507" r:id="rId2"/>
    <p:sldId id="725" r:id="rId3"/>
    <p:sldId id="674" r:id="rId4"/>
    <p:sldId id="595" r:id="rId5"/>
    <p:sldId id="666" r:id="rId6"/>
    <p:sldId id="735" r:id="rId7"/>
    <p:sldId id="759" r:id="rId8"/>
    <p:sldId id="760" r:id="rId9"/>
    <p:sldId id="761" r:id="rId10"/>
    <p:sldId id="763" r:id="rId11"/>
    <p:sldId id="738" r:id="rId12"/>
    <p:sldId id="736" r:id="rId13"/>
    <p:sldId id="737" r:id="rId14"/>
    <p:sldId id="762" r:id="rId15"/>
    <p:sldId id="739" r:id="rId16"/>
    <p:sldId id="779" r:id="rId17"/>
    <p:sldId id="764" r:id="rId18"/>
    <p:sldId id="783" r:id="rId19"/>
    <p:sldId id="780" r:id="rId20"/>
    <p:sldId id="784" r:id="rId21"/>
    <p:sldId id="785" r:id="rId22"/>
    <p:sldId id="773" r:id="rId23"/>
    <p:sldId id="781" r:id="rId24"/>
    <p:sldId id="758" r:id="rId25"/>
    <p:sldId id="769" r:id="rId26"/>
    <p:sldId id="775" r:id="rId27"/>
    <p:sldId id="776" r:id="rId28"/>
    <p:sldId id="777" r:id="rId29"/>
    <p:sldId id="778" r:id="rId30"/>
    <p:sldId id="782" r:id="rId31"/>
    <p:sldId id="78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Ann John" initials="AJ" lastIdx="3" clrIdx="1">
    <p:extLst>
      <p:ext uri="{19B8F6BF-5375-455C-9EA6-DF929625EA0E}">
        <p15:presenceInfo xmlns:p15="http://schemas.microsoft.com/office/powerpoint/2012/main" userId="7df219c60c194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6CCCE6"/>
    <a:srgbClr val="FFCC00"/>
    <a:srgbClr val="FFF2CC"/>
    <a:srgbClr val="C0504D"/>
    <a:srgbClr val="FF8200"/>
    <a:srgbClr val="BF5700"/>
    <a:srgbClr val="1D1A36"/>
    <a:srgbClr val="262626"/>
    <a:srgbClr val="1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 autoAdjust="0"/>
    <p:restoredTop sz="88298" autoAdjust="0"/>
  </p:normalViewPr>
  <p:slideViewPr>
    <p:cSldViewPr>
      <p:cViewPr varScale="1">
        <p:scale>
          <a:sx n="100" d="100"/>
          <a:sy n="100" d="100"/>
        </p:scale>
        <p:origin x="21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5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techworks.com/chain-of-custody-how-to-ensure-digital-evidence-stands-up-in-cour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85043"/>
            <a:ext cx="8747009" cy="710167"/>
          </a:xfrm>
        </p:spPr>
        <p:txBody>
          <a:bodyPr>
            <a:noAutofit/>
          </a:bodyPr>
          <a:lstStyle/>
          <a:p>
            <a:r>
              <a:rPr lang="en-US" sz="3000" i="1" dirty="0"/>
              <a:t>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5.3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C346-71B7-A847-8A0C-A5592B17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F9078-A7F6-4947-8FAE-D32A5101A671}"/>
              </a:ext>
            </a:extLst>
          </p:cNvPr>
          <p:cNvSpPr txBox="1"/>
          <p:nvPr/>
        </p:nvSpPr>
        <p:spPr>
          <a:xfrm>
            <a:off x="685800" y="1600200"/>
            <a:ext cx="6629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rgbClr val="1E4B87"/>
                </a:solidFill>
              </a:rPr>
              <a:t>MD5</a:t>
            </a:r>
          </a:p>
          <a:p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SHA1 and SHA2</a:t>
            </a:r>
          </a:p>
          <a:p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LM and NTLM, (used by Windows)</a:t>
            </a:r>
          </a:p>
        </p:txBody>
      </p:sp>
    </p:spTree>
    <p:extLst>
      <p:ext uri="{BB962C8B-B14F-4D97-AF65-F5344CB8AC3E}">
        <p14:creationId xmlns:p14="http://schemas.microsoft.com/office/powerpoint/2010/main" val="10343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47A7-317C-F44A-B986-108D3314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Length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3AB8F-882A-074D-8CD2-7026D5667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7197612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B0BC-0002-DB4F-8A96-0794D9FA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44415-91AA-F84B-8C49-3C50209A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062936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0717-7E09-DD4F-A95A-8D2F0B70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Hashes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BC087-9FC7-9040-A40D-B65BA913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0200"/>
            <a:ext cx="38100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C86B4-4CD7-5D44-9205-786A673098C4}"/>
              </a:ext>
            </a:extLst>
          </p:cNvPr>
          <p:cNvSpPr txBox="1"/>
          <p:nvPr/>
        </p:nvSpPr>
        <p:spPr>
          <a:xfrm>
            <a:off x="2133600" y="5662848"/>
            <a:ext cx="5414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solidFill>
                  <a:srgbClr val="1E4B87"/>
                </a:solidFill>
              </a:rPr>
              <a:t>Hashing Website Passwords</a:t>
            </a:r>
          </a:p>
        </p:txBody>
      </p:sp>
    </p:spTree>
    <p:extLst>
      <p:ext uri="{BB962C8B-B14F-4D97-AF65-F5344CB8AC3E}">
        <p14:creationId xmlns:p14="http://schemas.microsoft.com/office/powerpoint/2010/main" val="20798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0717-7E09-DD4F-A95A-8D2F0B70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Hashes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C86B4-4CD7-5D44-9205-786A673098C4}"/>
              </a:ext>
            </a:extLst>
          </p:cNvPr>
          <p:cNvSpPr txBox="1"/>
          <p:nvPr/>
        </p:nvSpPr>
        <p:spPr>
          <a:xfrm>
            <a:off x="2362200" y="5105400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1E4B87"/>
                </a:solidFill>
              </a:rPr>
              <a:t>Fingerprinting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79CB-0780-BD4D-B2BF-727DF19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" y="2428240"/>
            <a:ext cx="9097584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05F9-A3D5-3B40-A19E-E8B40D4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Hashes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11FE7-CA48-5D48-840F-779CF7DD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8" y="1371600"/>
            <a:ext cx="6762119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5FA30-7E47-8747-8467-F6DD2159F03C}"/>
              </a:ext>
            </a:extLst>
          </p:cNvPr>
          <p:cNvSpPr txBox="1"/>
          <p:nvPr/>
        </p:nvSpPr>
        <p:spPr>
          <a:xfrm>
            <a:off x="1295400" y="5181600"/>
            <a:ext cx="6624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solidFill>
                  <a:srgbClr val="1E4B87"/>
                </a:solidFill>
              </a:rPr>
              <a:t>Verify Integrity of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2776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380104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Describe hashing and hash functions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Generate hashes on the command line using the CLI tools `md5sum` and `sha256sum`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Discuss how hashing assists with forensic investigations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Crack password hashes to explore strategies for attacking hashes</a:t>
            </a:r>
          </a:p>
        </p:txBody>
      </p:sp>
    </p:spTree>
    <p:extLst>
      <p:ext uri="{BB962C8B-B14F-4D97-AF65-F5344CB8AC3E}">
        <p14:creationId xmlns:p14="http://schemas.microsoft.com/office/powerpoint/2010/main" val="34551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200" y="80936"/>
            <a:ext cx="6581929" cy="411480"/>
          </a:xfrm>
        </p:spPr>
        <p:txBody>
          <a:bodyPr/>
          <a:lstStyle/>
          <a:p>
            <a:r>
              <a:rPr lang="en-US" sz="1600" dirty="0"/>
              <a:t>Inspecting and Generating Password Hashes (15 min)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activity, you will:</a:t>
            </a:r>
          </a:p>
          <a:p>
            <a:r>
              <a:rPr lang="en-US" dirty="0"/>
              <a:t>Use `md5sum` and `sha256sum` to generate the hash of a simple string, such as "this is an example".</a:t>
            </a:r>
          </a:p>
          <a:p>
            <a:r>
              <a:rPr lang="en-US" dirty="0"/>
              <a:t>Inspect the private key in </a:t>
            </a:r>
            <a:r>
              <a:rPr lang="en-US" dirty="0" err="1"/>
              <a:t>id_rsa</a:t>
            </a:r>
            <a:r>
              <a:rPr lang="en-US" dirty="0"/>
              <a:t> with cat.</a:t>
            </a:r>
          </a:p>
          <a:p>
            <a:r>
              <a:rPr lang="en-US" dirty="0"/>
              <a:t>Generate the SHA256 hash of this file, and save it to a file, called e.g. </a:t>
            </a:r>
            <a:r>
              <a:rPr lang="en-US" dirty="0" err="1"/>
              <a:t>private_key_hash</a:t>
            </a:r>
            <a:r>
              <a:rPr lang="en-US" dirty="0"/>
              <a:t>. </a:t>
            </a:r>
          </a:p>
          <a:p>
            <a:r>
              <a:rPr lang="en-US" dirty="0"/>
              <a:t>Use GPG to sign the file containing the hash with a detached signature.</a:t>
            </a:r>
          </a:p>
          <a:p>
            <a:r>
              <a:rPr lang="en-US" dirty="0"/>
              <a:t>Share with a partner the file containing the has, signature, and private key</a:t>
            </a:r>
          </a:p>
          <a:p>
            <a:r>
              <a:rPr lang="en-US" dirty="0"/>
              <a:t>Verify their partner's signature </a:t>
            </a:r>
          </a:p>
          <a:p>
            <a:r>
              <a:rPr lang="en-US" dirty="0"/>
              <a:t>Check the hash of the file using sha256sum</a:t>
            </a:r>
          </a:p>
          <a:p>
            <a:r>
              <a:rPr lang="en-US" dirty="0"/>
              <a:t>Change one of the letters in the file in the </a:t>
            </a:r>
            <a:r>
              <a:rPr lang="en-US" dirty="0" err="1"/>
              <a:t>id_rsa</a:t>
            </a:r>
            <a:r>
              <a:rPr lang="en-US" dirty="0"/>
              <a:t> file and try to verify the checksum</a:t>
            </a:r>
          </a:p>
          <a:p>
            <a:r>
              <a:rPr lang="en-US" dirty="0"/>
              <a:t>Answer questions on the activities completed</a:t>
            </a:r>
          </a:p>
          <a:p>
            <a:pPr marL="0" indent="0">
              <a:buNone/>
            </a:pPr>
            <a:r>
              <a:rPr lang="en-US" b="1" dirty="0"/>
              <a:t>Instructions</a:t>
            </a:r>
            <a:endParaRPr lang="en-US" dirty="0"/>
          </a:p>
          <a:p>
            <a:r>
              <a:rPr lang="en-US" dirty="0"/>
              <a:t>Complete the activity using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35722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Inspecting and Generating Password Hashes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0166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380104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Describe hashing and hash functions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Generate hashes on the command line using the CLI tools `md5sum` and `sha256sum`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Discuss how hashing assists with forensic investigations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Crack password hashes to explore strategies for attacking hashes</a:t>
            </a:r>
          </a:p>
        </p:txBody>
      </p:sp>
    </p:spTree>
    <p:extLst>
      <p:ext uri="{BB962C8B-B14F-4D97-AF65-F5344CB8AC3E}">
        <p14:creationId xmlns:p14="http://schemas.microsoft.com/office/powerpoint/2010/main" val="42853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5600" y="80936"/>
            <a:ext cx="6048529" cy="411480"/>
          </a:xfrm>
        </p:spPr>
        <p:txBody>
          <a:bodyPr/>
          <a:lstStyle/>
          <a:p>
            <a:r>
              <a:rPr lang="en-US" dirty="0"/>
              <a:t>Warm-Up Activity: Warm-up 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In this activity, you will review of what you’ve learned so far. This includes:</a:t>
            </a:r>
          </a:p>
          <a:p>
            <a:r>
              <a:rPr lang="en-US" dirty="0"/>
              <a:t>Define key terms and answering questions around cryptography</a:t>
            </a:r>
          </a:p>
          <a:p>
            <a:r>
              <a:rPr lang="en-US" dirty="0"/>
              <a:t>Create a file and use GPG to encrypt and decrypt it.</a:t>
            </a:r>
          </a:p>
          <a:p>
            <a:r>
              <a:rPr lang="en-US" dirty="0"/>
              <a:t>Sign the password with a digital signature.</a:t>
            </a:r>
          </a:p>
          <a:p>
            <a:r>
              <a:rPr lang="en-US" dirty="0"/>
              <a:t>Answer questions around digital certificates.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Instructions</a:t>
            </a:r>
          </a:p>
          <a:p>
            <a:endParaRPr lang="en-US" b="1" dirty="0"/>
          </a:p>
          <a:p>
            <a:pPr lvl="1"/>
            <a:r>
              <a:rPr lang="en-US" dirty="0"/>
              <a:t>Complete the activity using the file provided to you</a:t>
            </a:r>
          </a:p>
        </p:txBody>
      </p:sp>
    </p:spTree>
    <p:extLst>
      <p:ext uri="{BB962C8B-B14F-4D97-AF65-F5344CB8AC3E}">
        <p14:creationId xmlns:p14="http://schemas.microsoft.com/office/powerpoint/2010/main" val="1324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200" y="80936"/>
            <a:ext cx="6581929" cy="411480"/>
          </a:xfrm>
        </p:spPr>
        <p:txBody>
          <a:bodyPr/>
          <a:lstStyle/>
          <a:p>
            <a:r>
              <a:rPr lang="en-US" sz="1600" dirty="0"/>
              <a:t>Hashes and Computer Forensics (10 min)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activity, you will read the following article on Hashing and Digital Forensics: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https://www.govtechworks.com/chain-of-custody-how-to-ensure-digital-evidence-stands-up-in-court/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prepared to discuss the following questions::</a:t>
            </a:r>
          </a:p>
          <a:p>
            <a:pPr lvl="1"/>
            <a:r>
              <a:rPr lang="en-US" dirty="0"/>
              <a:t>What is the Digital Chain of Custody?</a:t>
            </a:r>
          </a:p>
          <a:p>
            <a:pPr lvl="1"/>
            <a:r>
              <a:rPr lang="en-US" dirty="0"/>
              <a:t>How is hashing used with Digital Investigations?</a:t>
            </a:r>
          </a:p>
          <a:p>
            <a:pPr lvl="1"/>
            <a:r>
              <a:rPr lang="en-US" dirty="0"/>
              <a:t>How can hashing help/hurt an investigation?</a:t>
            </a:r>
          </a:p>
        </p:txBody>
      </p:sp>
    </p:spTree>
    <p:extLst>
      <p:ext uri="{BB962C8B-B14F-4D97-AF65-F5344CB8AC3E}">
        <p14:creationId xmlns:p14="http://schemas.microsoft.com/office/powerpoint/2010/main" val="90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Hashes and Computer Forensics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8441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Corrupted File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7492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380104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Describe hashing and hash functions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Generate hashes on the command line using the CLI tools `md5sum` and `sha256sum`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Discuss how hashing assists with forensic investigations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Crack password hashes to explore strategies for attacking hashes</a:t>
            </a:r>
          </a:p>
        </p:txBody>
      </p:sp>
    </p:spTree>
    <p:extLst>
      <p:ext uri="{BB962C8B-B14F-4D97-AF65-F5344CB8AC3E}">
        <p14:creationId xmlns:p14="http://schemas.microsoft.com/office/powerpoint/2010/main" val="21733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302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7874-6799-DB4E-A4D8-D41ACF98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3F34F-DC9F-304B-B19B-54BC72FF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600200"/>
            <a:ext cx="680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200" y="80936"/>
            <a:ext cx="6581929" cy="411480"/>
          </a:xfrm>
        </p:spPr>
        <p:txBody>
          <a:bodyPr/>
          <a:lstStyle/>
          <a:p>
            <a:r>
              <a:rPr lang="en-US" sz="1600" dirty="0"/>
              <a:t>Cracking Passwords with Rainbow Tables (15 min)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activity, you will: </a:t>
            </a:r>
          </a:p>
          <a:p>
            <a:r>
              <a:rPr lang="en-US" dirty="0"/>
              <a:t>Read an article about the function, purpose, and limitations of rainbow tables.</a:t>
            </a:r>
          </a:p>
          <a:p>
            <a:r>
              <a:rPr lang="en-US" dirty="0"/>
              <a:t> Answer questions related to the article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Instructions</a:t>
            </a:r>
            <a:endParaRPr lang="en-US" dirty="0"/>
          </a:p>
          <a:p>
            <a:r>
              <a:rPr lang="en-US" dirty="0"/>
              <a:t>Complete the activity using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29152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Cracking Passwords with Rainbow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05049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200" y="80936"/>
            <a:ext cx="6581929" cy="411480"/>
          </a:xfrm>
        </p:spPr>
        <p:txBody>
          <a:bodyPr/>
          <a:lstStyle/>
          <a:p>
            <a:r>
              <a:rPr lang="en-US" sz="1600" dirty="0" err="1"/>
              <a:t>Hashcat</a:t>
            </a:r>
            <a:r>
              <a:rPr lang="en-US" sz="1600" dirty="0"/>
              <a:t>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activity, you will be given three files.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have to identify which hash each is, and then identify the correct </a:t>
            </a:r>
            <a:r>
              <a:rPr lang="en-US" dirty="0" err="1"/>
              <a:t>Hashcat</a:t>
            </a:r>
            <a:r>
              <a:rPr lang="en-US" dirty="0"/>
              <a:t> flags to discover the password.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Instructions</a:t>
            </a:r>
            <a:endParaRPr lang="en-US" dirty="0"/>
          </a:p>
          <a:p>
            <a:r>
              <a:rPr lang="en-US" dirty="0"/>
              <a:t>Complete the activity using the file provided to you </a:t>
            </a:r>
          </a:p>
        </p:txBody>
      </p:sp>
    </p:spTree>
    <p:extLst>
      <p:ext uri="{BB962C8B-B14F-4D97-AF65-F5344CB8AC3E}">
        <p14:creationId xmlns:p14="http://schemas.microsoft.com/office/powerpoint/2010/main" val="7879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 err="1"/>
              <a:t>Hashcat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204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Warm-Up Activity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5784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380104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Describe hashing and hash functions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Generate hashes on the command line using the CLI tools `md5sum` and `sha256sum`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Discuss how hashing assists with forensic investigations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 Crack password hashes to explore strategies for attacking hashes</a:t>
            </a:r>
          </a:p>
        </p:txBody>
      </p:sp>
    </p:spTree>
    <p:extLst>
      <p:ext uri="{BB962C8B-B14F-4D97-AF65-F5344CB8AC3E}">
        <p14:creationId xmlns:p14="http://schemas.microsoft.com/office/powerpoint/2010/main" val="35602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453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1143000"/>
            <a:ext cx="8534400" cy="380104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Describe hashing and hash functions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Generate hashes on the command line using the CLI tools `md5sum` and `sha256sum`</a:t>
            </a:r>
          </a:p>
          <a:p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 Discuss how hashing assists with forensic investigations</a:t>
            </a:r>
          </a:p>
          <a:p>
            <a:pPr marL="171450" indent="-171450">
              <a:buFont typeface="Wingdings" pitchFamily="2" charset="2"/>
              <a:buChar char="q"/>
            </a:pPr>
            <a:endParaRPr lang="en-US" sz="2200" dirty="0"/>
          </a:p>
          <a:p>
            <a:pPr marL="171450" indent="-171450">
              <a:buFont typeface="Wingdings" pitchFamily="2" charset="2"/>
              <a:buChar char="q"/>
            </a:pPr>
            <a:r>
              <a:rPr lang="en-US" sz="2200" dirty="0"/>
              <a:t>  Crack password hashes to explore strategies for attacking hashes</a:t>
            </a:r>
          </a:p>
        </p:txBody>
      </p:sp>
    </p:spTree>
    <p:extLst>
      <p:ext uri="{BB962C8B-B14F-4D97-AF65-F5344CB8AC3E}">
        <p14:creationId xmlns:p14="http://schemas.microsoft.com/office/powerpoint/2010/main" val="25815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Hashing and Data Integrity </a:t>
            </a:r>
          </a:p>
        </p:txBody>
      </p:sp>
    </p:spTree>
    <p:extLst>
      <p:ext uri="{BB962C8B-B14F-4D97-AF65-F5344CB8AC3E}">
        <p14:creationId xmlns:p14="http://schemas.microsoft.com/office/powerpoint/2010/main" val="7606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E9F-AD1C-A54D-A687-EF32FF3C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ABB2F-ECF5-974E-9C5B-A18678A71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713909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006B-0170-3B41-B1A7-7A8857CC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EEAC2-74DE-534E-94BE-EB0088D8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006B-0170-3B41-B1A7-7A8857CC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78D65-7280-F247-9253-71D5CF02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778660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D86C-9BEE-D443-839F-2E0A54DB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B5092-FA6F-F042-9366-08AD158DA615}"/>
              </a:ext>
            </a:extLst>
          </p:cNvPr>
          <p:cNvSpPr/>
          <p:nvPr/>
        </p:nvSpPr>
        <p:spPr>
          <a:xfrm>
            <a:off x="457200" y="21336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1" dirty="0">
                <a:solidFill>
                  <a:srgbClr val="24292E"/>
                </a:solidFill>
                <a:latin typeface="-apple-system"/>
              </a:rPr>
              <a:t>The hash of the string </a:t>
            </a:r>
            <a:r>
              <a:rPr lang="en-US" sz="3000" b="1" i="1" dirty="0"/>
              <a:t>"example"</a:t>
            </a:r>
            <a:r>
              <a:rPr lang="en-US" sz="3000" b="1" i="1" dirty="0">
                <a:solidFill>
                  <a:srgbClr val="24292E"/>
                </a:solidFill>
                <a:latin typeface="-apple-system"/>
              </a:rPr>
              <a:t> is </a:t>
            </a:r>
            <a:br>
              <a:rPr lang="en-US" sz="3000" b="1" i="1" dirty="0">
                <a:solidFill>
                  <a:srgbClr val="24292E"/>
                </a:solidFill>
                <a:latin typeface="-apple-system"/>
              </a:rPr>
            </a:br>
            <a:endParaRPr lang="en-US" sz="3000" b="1" i="1" dirty="0">
              <a:solidFill>
                <a:srgbClr val="24292E"/>
              </a:solidFill>
              <a:latin typeface="-apple-system"/>
            </a:endParaRPr>
          </a:p>
          <a:p>
            <a:r>
              <a:rPr lang="en-US" sz="3000" b="1" i="1" dirty="0"/>
              <a:t>ddce269a1e3d054cae349621c198dd52</a:t>
            </a:r>
            <a:r>
              <a:rPr lang="en-US" sz="3000" b="1" i="1" dirty="0">
                <a:solidFill>
                  <a:srgbClr val="24292E"/>
                </a:solidFill>
                <a:latin typeface="-apple-system"/>
              </a:rPr>
              <a:t>.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24835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38200</TotalTime>
  <Words>816</Words>
  <Application>Microsoft Macintosh PowerPoint</Application>
  <PresentationFormat>On-screen Show (4:3)</PresentationFormat>
  <Paragraphs>166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Courier New</vt:lpstr>
      <vt:lpstr>Roboto</vt:lpstr>
      <vt:lpstr>Wingdings</vt:lpstr>
      <vt:lpstr>Trilogy_Class_Template</vt:lpstr>
      <vt:lpstr>Hashing</vt:lpstr>
      <vt:lpstr>PowerPoint Presentation</vt:lpstr>
      <vt:lpstr>Warm-Up Activity </vt:lpstr>
      <vt:lpstr>Today’s Goals</vt:lpstr>
      <vt:lpstr>Hashing and Data Integrity </vt:lpstr>
      <vt:lpstr>Hashing</vt:lpstr>
      <vt:lpstr>Encryption</vt:lpstr>
      <vt:lpstr>Hashing</vt:lpstr>
      <vt:lpstr>Hashing</vt:lpstr>
      <vt:lpstr>Hash Algorithms</vt:lpstr>
      <vt:lpstr>Fixed Length Output</vt:lpstr>
      <vt:lpstr>Sensitivity to Change</vt:lpstr>
      <vt:lpstr>Use Case for Hashes</vt:lpstr>
      <vt:lpstr>Use Case for Hashes</vt:lpstr>
      <vt:lpstr>Use Case for Hashes</vt:lpstr>
      <vt:lpstr>Today’s Goals</vt:lpstr>
      <vt:lpstr>PowerPoint Presentation</vt:lpstr>
      <vt:lpstr>Inspecting and Generating Password Hashes</vt:lpstr>
      <vt:lpstr>Today’s Goals</vt:lpstr>
      <vt:lpstr>PowerPoint Presentation</vt:lpstr>
      <vt:lpstr>Hashes and Computer Forensics</vt:lpstr>
      <vt:lpstr>Corrupted File Filter</vt:lpstr>
      <vt:lpstr>Today’s Goals</vt:lpstr>
      <vt:lpstr>BREAK</vt:lpstr>
      <vt:lpstr>Rainbow Tables</vt:lpstr>
      <vt:lpstr>PowerPoint Presentation</vt:lpstr>
      <vt:lpstr>Cracking Passwords with Rainbow Tables</vt:lpstr>
      <vt:lpstr>PowerPoint Presentation</vt:lpstr>
      <vt:lpstr>Hashcat</vt:lpstr>
      <vt:lpstr>Today’s Goals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Ann John</cp:lastModifiedBy>
  <cp:revision>2103</cp:revision>
  <cp:lastPrinted>2016-01-30T16:23:56Z</cp:lastPrinted>
  <dcterms:created xsi:type="dcterms:W3CDTF">2015-01-20T17:19:00Z</dcterms:created>
  <dcterms:modified xsi:type="dcterms:W3CDTF">2018-12-04T17:51:49Z</dcterms:modified>
</cp:coreProperties>
</file>