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806" r:id="rId2"/>
    <p:sldId id="808" r:id="rId3"/>
    <p:sldId id="901" r:id="rId4"/>
    <p:sldId id="900" r:id="rId5"/>
    <p:sldId id="832" r:id="rId6"/>
    <p:sldId id="831" r:id="rId7"/>
    <p:sldId id="922" r:id="rId8"/>
    <p:sldId id="816" r:id="rId9"/>
    <p:sldId id="912" r:id="rId10"/>
    <p:sldId id="902" r:id="rId11"/>
    <p:sldId id="913" r:id="rId12"/>
    <p:sldId id="923" r:id="rId13"/>
    <p:sldId id="915" r:id="rId14"/>
    <p:sldId id="914" r:id="rId15"/>
    <p:sldId id="903" r:id="rId16"/>
    <p:sldId id="905" r:id="rId17"/>
    <p:sldId id="904" r:id="rId18"/>
    <p:sldId id="916" r:id="rId19"/>
    <p:sldId id="917" r:id="rId20"/>
    <p:sldId id="924" r:id="rId21"/>
    <p:sldId id="828" r:id="rId22"/>
    <p:sldId id="907" r:id="rId23"/>
    <p:sldId id="918" r:id="rId24"/>
    <p:sldId id="919" r:id="rId25"/>
    <p:sldId id="906" r:id="rId26"/>
    <p:sldId id="908" r:id="rId27"/>
    <p:sldId id="920" r:id="rId28"/>
    <p:sldId id="921" r:id="rId29"/>
    <p:sldId id="925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3" id="{E771F256-1574-477B-BB0A-7391B14A124D}">
          <p14:sldIdLst>
            <p14:sldId id="806"/>
            <p14:sldId id="808"/>
            <p14:sldId id="901"/>
            <p14:sldId id="900"/>
            <p14:sldId id="832"/>
            <p14:sldId id="831"/>
            <p14:sldId id="922"/>
            <p14:sldId id="816"/>
            <p14:sldId id="912"/>
            <p14:sldId id="902"/>
            <p14:sldId id="913"/>
            <p14:sldId id="923"/>
            <p14:sldId id="915"/>
            <p14:sldId id="914"/>
            <p14:sldId id="903"/>
            <p14:sldId id="905"/>
            <p14:sldId id="904"/>
            <p14:sldId id="916"/>
            <p14:sldId id="917"/>
            <p14:sldId id="924"/>
            <p14:sldId id="828"/>
            <p14:sldId id="907"/>
            <p14:sldId id="918"/>
            <p14:sldId id="919"/>
            <p14:sldId id="906"/>
            <p14:sldId id="908"/>
            <p14:sldId id="920"/>
            <p14:sldId id="921"/>
            <p14:sldId id="9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9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A61C00"/>
    <a:srgbClr val="6CCCE6"/>
    <a:srgbClr val="FFCC00"/>
    <a:srgbClr val="FFF2CC"/>
    <a:srgbClr val="1E4B87"/>
    <a:srgbClr val="C0504D"/>
    <a:srgbClr val="FF8200"/>
    <a:srgbClr val="BF5700"/>
    <a:srgbClr val="1D1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 autoAdjust="0"/>
    <p:restoredTop sz="82979" autoAdjust="0"/>
  </p:normalViewPr>
  <p:slideViewPr>
    <p:cSldViewPr>
      <p:cViewPr varScale="1">
        <p:scale>
          <a:sx n="72" d="100"/>
          <a:sy n="7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today, we’re going to…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Review goals, address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8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7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3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04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05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today, we’re going to…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Review goals, address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40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80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3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today, we’re going to…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Review goals, address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24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3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today, we’re going to…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Review goals, address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3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today, we’re going to…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Review goals, address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7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3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90" y="2930293"/>
            <a:ext cx="9128010" cy="710167"/>
          </a:xfrm>
        </p:spPr>
        <p:txBody>
          <a:bodyPr>
            <a:normAutofit/>
          </a:bodyPr>
          <a:lstStyle/>
          <a:p>
            <a:r>
              <a:rPr lang="en-US" sz="3300" i="1" dirty="0"/>
              <a:t>Introduction To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23 </a:t>
            </a:r>
            <a:r>
              <a:rPr lang="en-US" dirty="0" err="1"/>
              <a:t>ARPril</a:t>
            </a:r>
            <a:r>
              <a:rPr lang="en-US" dirty="0"/>
              <a:t> 2019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807" y="2549293"/>
            <a:ext cx="2700337" cy="381000"/>
          </a:xfrm>
        </p:spPr>
        <p:txBody>
          <a:bodyPr/>
          <a:lstStyle/>
          <a:p>
            <a:r>
              <a:rPr lang="en-US" dirty="0"/>
              <a:t>Unit Linux, Day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6225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Getting Comfy with the CLI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 this activity, you use terminal commands to perform basic tasks such as creating and removing files, extracting archives, cutting up files, and archiving them.</a:t>
            </a:r>
            <a:endParaRPr lang="en-US" sz="2400" u="sng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Instructions:</a:t>
            </a:r>
          </a:p>
          <a:p>
            <a:r>
              <a:rPr lang="en-US" sz="2400" dirty="0"/>
              <a:t>Follow the instructions on the file sent out to you on Slack, go through the activity steps, and answer the questions at the end of the activity. 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78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Getting Comfy with the CLI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998113"/>
            <a:ext cx="8610600" cy="86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6823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299581" y="1009822"/>
            <a:ext cx="8153400" cy="284693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Name at least 3 major Linux distributions, and explain their use cases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Create files and folders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Articulate the purpose of the major directories on Linux filesystems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Use apt to install packages</a:t>
            </a:r>
          </a:p>
        </p:txBody>
      </p:sp>
    </p:spTree>
    <p:extLst>
      <p:ext uri="{BB962C8B-B14F-4D97-AF65-F5344CB8AC3E}">
        <p14:creationId xmlns:p14="http://schemas.microsoft.com/office/powerpoint/2010/main" val="6271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6306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Processes vs. Programs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419100" y="838200"/>
            <a:ext cx="8305800" cy="5410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7A4D3-4593-A445-8C07-386ACAFEFD70}"/>
              </a:ext>
            </a:extLst>
          </p:cNvPr>
          <p:cNvSpPr txBox="1"/>
          <p:nvPr/>
        </p:nvSpPr>
        <p:spPr>
          <a:xfrm>
            <a:off x="914400" y="2459504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process</a:t>
            </a:r>
            <a:r>
              <a:rPr lang="en-US" sz="2400" dirty="0"/>
              <a:t> is running the code, </a:t>
            </a:r>
            <a:r>
              <a:rPr lang="en-US" sz="2400" b="1" dirty="0"/>
              <a:t>plus</a:t>
            </a:r>
            <a:r>
              <a:rPr lang="en-US" sz="2400" dirty="0"/>
              <a:t> the resources (memory, disk space, etc.) that it needs to do its job.</a:t>
            </a:r>
          </a:p>
          <a:p>
            <a:endParaRPr lang="en-US" sz="2400" b="1" i="1" dirty="0"/>
          </a:p>
          <a:p>
            <a:r>
              <a:rPr lang="en-US" sz="2400" dirty="0"/>
              <a:t>A </a:t>
            </a:r>
            <a:r>
              <a:rPr lang="en-US" sz="2400" b="1" i="1" dirty="0"/>
              <a:t>program</a:t>
            </a:r>
            <a:r>
              <a:rPr lang="en-US" sz="2400" dirty="0"/>
              <a:t> is simply the file containing the code to run.</a:t>
            </a:r>
          </a:p>
        </p:txBody>
      </p:sp>
    </p:spTree>
    <p:extLst>
      <p:ext uri="{BB962C8B-B14F-4D97-AF65-F5344CB8AC3E}">
        <p14:creationId xmlns:p14="http://schemas.microsoft.com/office/powerpoint/2010/main" val="764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0" y="80936"/>
            <a:ext cx="5896129" cy="411480"/>
          </a:xfrm>
        </p:spPr>
        <p:txBody>
          <a:bodyPr/>
          <a:lstStyle/>
          <a:p>
            <a:r>
              <a:rPr lang="en-US" dirty="0"/>
              <a:t>Activity: Monitoring Processes (10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 this next activity, you will use the command line to monitor and stop processes.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Instructions:</a:t>
            </a:r>
          </a:p>
          <a:p>
            <a:r>
              <a:rPr lang="en-US" sz="2400" dirty="0"/>
              <a:t>Use the instructions provided to you in Slack, complete the processes activity, and answer the questions included in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16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02EE-48B0-8F43-95C5-BC34DB9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Monitoring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FB165-8FE6-D449-9383-9A2256B9C419}"/>
              </a:ext>
            </a:extLst>
          </p:cNvPr>
          <p:cNvSpPr txBox="1"/>
          <p:nvPr/>
        </p:nvSpPr>
        <p:spPr>
          <a:xfrm>
            <a:off x="266700" y="2998113"/>
            <a:ext cx="8610600" cy="86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458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02EE-48B0-8F43-95C5-BC34DB9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Important Directories in Linux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457B6-2FB8-7443-8A02-032B87695050}"/>
              </a:ext>
            </a:extLst>
          </p:cNvPr>
          <p:cNvSpPr txBox="1"/>
          <p:nvPr/>
        </p:nvSpPr>
        <p:spPr>
          <a:xfrm>
            <a:off x="495300" y="982176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Linux has useful directories that keep track of applications, personal data, and applications</a:t>
            </a:r>
          </a:p>
          <a:p>
            <a:endParaRPr lang="en-US" sz="2400" dirty="0"/>
          </a:p>
          <a:p>
            <a:r>
              <a:rPr lang="en-US" sz="2400" dirty="0"/>
              <a:t>Understanding the directories and their purposes is important in order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 log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where users keep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where different types of files are likely to be found on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r>
              <a:rPr lang="en-US" sz="2400" dirty="0"/>
              <a:t>The more you understand the directory structure, the more control you have over our system.</a:t>
            </a:r>
          </a:p>
        </p:txBody>
      </p:sp>
    </p:spTree>
    <p:extLst>
      <p:ext uri="{BB962C8B-B14F-4D97-AF65-F5344CB8AC3E}">
        <p14:creationId xmlns:p14="http://schemas.microsoft.com/office/powerpoint/2010/main" val="34527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0" y="80936"/>
            <a:ext cx="5896129" cy="411480"/>
          </a:xfrm>
        </p:spPr>
        <p:txBody>
          <a:bodyPr/>
          <a:lstStyle/>
          <a:p>
            <a:r>
              <a:rPr lang="en-US" dirty="0"/>
              <a:t>Activity: Linux Landmarks (15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 this next activity, you will explore different directories in Linux, in order to get a better feel of the Linux directory set up.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Instructions:</a:t>
            </a:r>
          </a:p>
          <a:p>
            <a:r>
              <a:rPr lang="en-US" sz="2400" dirty="0"/>
              <a:t>Use the instructions provided to you in Slack to explore the Linux directories and answer questions.</a:t>
            </a:r>
          </a:p>
        </p:txBody>
      </p:sp>
    </p:spTree>
    <p:extLst>
      <p:ext uri="{BB962C8B-B14F-4D97-AF65-F5344CB8AC3E}">
        <p14:creationId xmlns:p14="http://schemas.microsoft.com/office/powerpoint/2010/main" val="37688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02EE-48B0-8F43-95C5-BC34DB9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Linux Landmarks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FB165-8FE6-D449-9383-9A2256B9C419}"/>
              </a:ext>
            </a:extLst>
          </p:cNvPr>
          <p:cNvSpPr txBox="1"/>
          <p:nvPr/>
        </p:nvSpPr>
        <p:spPr>
          <a:xfrm>
            <a:off x="266700" y="2998113"/>
            <a:ext cx="8610600" cy="86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22239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299581" y="1009822"/>
            <a:ext cx="8153400" cy="31393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b="1" dirty="0"/>
              <a:t>By the end of class, you will be able to:</a:t>
            </a:r>
          </a:p>
          <a:p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Name at least 3 major Linux distributions, and explain their use cases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Create files and folders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Articulate the purpose of the major directories on Linux filesystems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Use apt to install packages</a:t>
            </a:r>
          </a:p>
        </p:txBody>
      </p:sp>
    </p:spTree>
    <p:extLst>
      <p:ext uri="{BB962C8B-B14F-4D97-AF65-F5344CB8AC3E}">
        <p14:creationId xmlns:p14="http://schemas.microsoft.com/office/powerpoint/2010/main" val="7607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299581" y="1009822"/>
            <a:ext cx="8153400" cy="31547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Name at least 3 major Linux distributions, and explain their use cases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Create files and folders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Articulate the purpose of the major directories on Linux filesystems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Use apt to install packages</a:t>
            </a:r>
          </a:p>
        </p:txBody>
      </p:sp>
    </p:spTree>
    <p:extLst>
      <p:ext uri="{BB962C8B-B14F-4D97-AF65-F5344CB8AC3E}">
        <p14:creationId xmlns:p14="http://schemas.microsoft.com/office/powerpoint/2010/main" val="19330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A6B9-3F7B-C940-8E12-CA42D750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53943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9BF-0891-894E-8DE2-38555E9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8E395-FB4C-A149-88BD-1E33F91D3A3D}"/>
              </a:ext>
            </a:extLst>
          </p:cNvPr>
          <p:cNvSpPr txBox="1"/>
          <p:nvPr/>
        </p:nvSpPr>
        <p:spPr>
          <a:xfrm>
            <a:off x="292274" y="914400"/>
            <a:ext cx="8470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text editor, pre-built into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Nano is quicker than opening up other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in non-GUI environments</a:t>
            </a:r>
          </a:p>
        </p:txBody>
      </p:sp>
    </p:spTree>
    <p:extLst>
      <p:ext uri="{BB962C8B-B14F-4D97-AF65-F5344CB8AC3E}">
        <p14:creationId xmlns:p14="http://schemas.microsoft.com/office/powerpoint/2010/main" val="42061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0" y="80936"/>
            <a:ext cx="5896129" cy="411480"/>
          </a:xfrm>
        </p:spPr>
        <p:txBody>
          <a:bodyPr/>
          <a:lstStyle/>
          <a:p>
            <a:r>
              <a:rPr lang="en-US" dirty="0"/>
              <a:t>Activity: Nano Nano (15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 this next activity, you will learn how to use Nano.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Instructions:</a:t>
            </a:r>
          </a:p>
          <a:p>
            <a:r>
              <a:rPr lang="en-US" sz="2400" dirty="0"/>
              <a:t>Use the instructions provided to you in Slack to learn how to learn Nano to create directories, files, and edit them.</a:t>
            </a:r>
          </a:p>
        </p:txBody>
      </p:sp>
    </p:spTree>
    <p:extLst>
      <p:ext uri="{BB962C8B-B14F-4D97-AF65-F5344CB8AC3E}">
        <p14:creationId xmlns:p14="http://schemas.microsoft.com/office/powerpoint/2010/main" val="31785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02EE-48B0-8F43-95C5-BC34DB9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Nano Nano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FB165-8FE6-D449-9383-9A2256B9C419}"/>
              </a:ext>
            </a:extLst>
          </p:cNvPr>
          <p:cNvSpPr txBox="1"/>
          <p:nvPr/>
        </p:nvSpPr>
        <p:spPr>
          <a:xfrm>
            <a:off x="266700" y="2998113"/>
            <a:ext cx="8610600" cy="86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23409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0124-55D5-154D-9F07-79DBD26A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</p:spTree>
    <p:extLst>
      <p:ext uri="{BB962C8B-B14F-4D97-AF65-F5344CB8AC3E}">
        <p14:creationId xmlns:p14="http://schemas.microsoft.com/office/powerpoint/2010/main" val="9508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368C-1A2D-494C-9366-889FC579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C06FD-F41E-7E46-A08B-8F589931ACC1}"/>
              </a:ext>
            </a:extLst>
          </p:cNvPr>
          <p:cNvSpPr txBox="1"/>
          <p:nvPr/>
        </p:nvSpPr>
        <p:spPr>
          <a:xfrm>
            <a:off x="298537" y="914400"/>
            <a:ext cx="85469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Packages help perform routine tasks in systems administration, penetration testing, forensics, etc.</a:t>
            </a:r>
          </a:p>
          <a:p>
            <a:endParaRPr lang="en-US" sz="2400" dirty="0"/>
          </a:p>
          <a:p>
            <a:r>
              <a:rPr lang="en-US" sz="2400" dirty="0"/>
              <a:t>Installing them is very easy and we’ll use on command for this:</a:t>
            </a:r>
          </a:p>
          <a:p>
            <a:endParaRPr lang="en-US" sz="2400" dirty="0"/>
          </a:p>
          <a:p>
            <a:r>
              <a:rPr lang="en-US" sz="2400" dirty="0">
                <a:latin typeface="Courier" pitchFamily="2" charset="0"/>
              </a:rPr>
              <a:t>	</a:t>
            </a:r>
            <a:r>
              <a:rPr lang="en-US" sz="2400" dirty="0">
                <a:solidFill>
                  <a:schemeClr val="bg2"/>
                </a:solidFill>
                <a:highlight>
                  <a:srgbClr val="000000"/>
                </a:highlight>
                <a:latin typeface="Courier" pitchFamily="2" charset="0"/>
              </a:rPr>
              <a:t>apt-get install &lt;</a:t>
            </a:r>
            <a:r>
              <a:rPr lang="en-US" sz="2400" dirty="0" err="1">
                <a:solidFill>
                  <a:schemeClr val="bg2"/>
                </a:solidFill>
                <a:highlight>
                  <a:srgbClr val="000000"/>
                </a:highlight>
                <a:latin typeface="Courier" pitchFamily="2" charset="0"/>
              </a:rPr>
              <a:t>package_name</a:t>
            </a:r>
            <a:r>
              <a:rPr lang="en-US" sz="2400" dirty="0">
                <a:solidFill>
                  <a:schemeClr val="bg2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Linux has repositories that it connects to find the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&lt;</a:t>
            </a:r>
            <a:r>
              <a:rPr lang="en-US" sz="2400" dirty="0" err="1">
                <a:latin typeface="Courier" pitchFamily="2" charset="0"/>
                <a:cs typeface="Arial" panose="020B0604020202020204" pitchFamily="34" charset="0"/>
              </a:rPr>
              <a:t>package_name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these are called Personal Package Archives (PPAs)</a:t>
            </a:r>
          </a:p>
        </p:txBody>
      </p:sp>
    </p:spTree>
    <p:extLst>
      <p:ext uri="{BB962C8B-B14F-4D97-AF65-F5344CB8AC3E}">
        <p14:creationId xmlns:p14="http://schemas.microsoft.com/office/powerpoint/2010/main" val="8039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0" y="80936"/>
            <a:ext cx="5896129" cy="411480"/>
          </a:xfrm>
        </p:spPr>
        <p:txBody>
          <a:bodyPr/>
          <a:lstStyle/>
          <a:p>
            <a:r>
              <a:rPr lang="en-US" dirty="0"/>
              <a:t>Activity: Installing Packages (12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 this next activity, you will combine your knowledge of </a:t>
            </a:r>
            <a:r>
              <a:rPr lang="en-US" sz="2400" dirty="0" err="1"/>
              <a:t>nano</a:t>
            </a:r>
            <a:r>
              <a:rPr lang="en-US" sz="2400" dirty="0"/>
              <a:t> and package management to install </a:t>
            </a:r>
            <a:r>
              <a:rPr lang="en-US" sz="2400" dirty="0" err="1">
                <a:latin typeface="Courier" pitchFamily="2" charset="0"/>
              </a:rPr>
              <a:t>cowsay</a:t>
            </a:r>
            <a:r>
              <a:rPr lang="en-US" sz="2400" dirty="0"/>
              <a:t> and </a:t>
            </a:r>
            <a:r>
              <a:rPr lang="en-US" sz="2400" dirty="0">
                <a:latin typeface="Courier" pitchFamily="2" charset="0"/>
              </a:rPr>
              <a:t>fortune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Instructions:</a:t>
            </a:r>
          </a:p>
          <a:p>
            <a:r>
              <a:rPr lang="en-US" sz="2400" dirty="0"/>
              <a:t>Use the instructions provided to you in Slack to install two packages into your Linux VM.</a:t>
            </a:r>
          </a:p>
        </p:txBody>
      </p:sp>
    </p:spTree>
    <p:extLst>
      <p:ext uri="{BB962C8B-B14F-4D97-AF65-F5344CB8AC3E}">
        <p14:creationId xmlns:p14="http://schemas.microsoft.com/office/powerpoint/2010/main" val="30284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02EE-48B0-8F43-95C5-BC34DB9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FB165-8FE6-D449-9383-9A2256B9C419}"/>
              </a:ext>
            </a:extLst>
          </p:cNvPr>
          <p:cNvSpPr txBox="1"/>
          <p:nvPr/>
        </p:nvSpPr>
        <p:spPr>
          <a:xfrm>
            <a:off x="266700" y="2998113"/>
            <a:ext cx="8610600" cy="86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8212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299581" y="1009822"/>
            <a:ext cx="8153400" cy="31547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Name at least 3 major Linux distributions, and explain their use cases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Create files and folders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Articulate the purpose of the major directories on Linux filesystems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Use apt to install packages</a:t>
            </a:r>
          </a:p>
        </p:txBody>
      </p:sp>
    </p:spTree>
    <p:extLst>
      <p:ext uri="{BB962C8B-B14F-4D97-AF65-F5344CB8AC3E}">
        <p14:creationId xmlns:p14="http://schemas.microsoft.com/office/powerpoint/2010/main" val="275829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FCA3-799D-9644-BDE9-AE89171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7391400" cy="704060"/>
          </a:xfrm>
        </p:spPr>
        <p:txBody>
          <a:bodyPr>
            <a:normAutofit fontScale="90000"/>
          </a:bodyPr>
          <a:lstStyle/>
          <a:p>
            <a:r>
              <a:rPr lang="en-US" dirty="0"/>
              <a:t>Linux History and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24145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u="sng">
                <a:ea typeface="Roboto" panose="02000000000000000000" pitchFamily="2" charset="0"/>
              </a:rPr>
              <a:t>History of Linux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5867400" cy="5486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1991, CS student Linus Torvalds purchased a new computer but he didn’t like the DOS operating system and proprietary limitations of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Minux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Linux is open source – meaning program code is open to the public, but not always free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Initially command-line only because it was built by one person, for himself – which we call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headless servers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because they don’t have a monitor (“head”)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5647B-C598-E549-BE73-E235C06BE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00200"/>
            <a:ext cx="2668203" cy="31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Linux History and Distros (15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the activity, students will work in pairs, read a few articles, and then answer questions based on the articles.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Instructions:</a:t>
            </a:r>
          </a:p>
          <a:p>
            <a:r>
              <a:rPr lang="en-US" sz="2400" dirty="0"/>
              <a:t>Read through the articles sent out to you via Slack and answer the following questions included in the file.</a:t>
            </a:r>
          </a:p>
        </p:txBody>
      </p:sp>
    </p:spTree>
    <p:extLst>
      <p:ext uri="{BB962C8B-B14F-4D97-AF65-F5344CB8AC3E}">
        <p14:creationId xmlns:p14="http://schemas.microsoft.com/office/powerpoint/2010/main" val="8190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Review Distros and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998113"/>
            <a:ext cx="8610600" cy="86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0390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299581" y="1009822"/>
            <a:ext cx="8153400" cy="284693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Name at least 3 major Linux distributions, and explain their use cases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Create files and folders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Articulate the purpose of the major directories on Linux filesystems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Use apt to install packages</a:t>
            </a:r>
          </a:p>
        </p:txBody>
      </p:sp>
    </p:spTree>
    <p:extLst>
      <p:ext uri="{BB962C8B-B14F-4D97-AF65-F5344CB8AC3E}">
        <p14:creationId xmlns:p14="http://schemas.microsoft.com/office/powerpoint/2010/main" val="22133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Reintroducing the CLI</a:t>
            </a:r>
          </a:p>
        </p:txBody>
      </p:sp>
    </p:spTree>
    <p:extLst>
      <p:ext uri="{BB962C8B-B14F-4D97-AF65-F5344CB8AC3E}">
        <p14:creationId xmlns:p14="http://schemas.microsoft.com/office/powerpoint/2010/main" val="20407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Linux CLI Review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419100" y="838200"/>
            <a:ext cx="8305800" cy="5410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Today we’ll review: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Creating, moving, and listing files and directories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Create, extract, and list the contents of </a:t>
            </a:r>
            <a:r>
              <a:rPr lang="en-US" sz="2400" dirty="0" err="1"/>
              <a:t>tarballs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tasks involved with managing files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Navigating directories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Listing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Copying and moving files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28446</TotalTime>
  <Words>847</Words>
  <Application>Microsoft Office PowerPoint</Application>
  <PresentationFormat>On-screen Show (4:3)</PresentationFormat>
  <Paragraphs>196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Wingdings</vt:lpstr>
      <vt:lpstr>Trilogy_Class_Template</vt:lpstr>
      <vt:lpstr>Introduction To Linux</vt:lpstr>
      <vt:lpstr>Today’s Goals</vt:lpstr>
      <vt:lpstr>Linux History and Distributions</vt:lpstr>
      <vt:lpstr>History of Linux</vt:lpstr>
      <vt:lpstr>PowerPoint Presentation</vt:lpstr>
      <vt:lpstr>Review Distros and History</vt:lpstr>
      <vt:lpstr>PowerPoint Presentation</vt:lpstr>
      <vt:lpstr>Reintroducing the CLI</vt:lpstr>
      <vt:lpstr>Linux CLI Review</vt:lpstr>
      <vt:lpstr>PowerPoint Presentation</vt:lpstr>
      <vt:lpstr>Getting Comfy with the CLI</vt:lpstr>
      <vt:lpstr>PowerPoint Presentation</vt:lpstr>
      <vt:lpstr>Processes</vt:lpstr>
      <vt:lpstr>Processes vs. Programs</vt:lpstr>
      <vt:lpstr>PowerPoint Presentation</vt:lpstr>
      <vt:lpstr>Monitoring Processes</vt:lpstr>
      <vt:lpstr>Important Directories in Linux</vt:lpstr>
      <vt:lpstr>PowerPoint Presentation</vt:lpstr>
      <vt:lpstr>Linux Landmarks</vt:lpstr>
      <vt:lpstr>PowerPoint Presentation</vt:lpstr>
      <vt:lpstr>Break</vt:lpstr>
      <vt:lpstr>Nano</vt:lpstr>
      <vt:lpstr>PowerPoint Presentation</vt:lpstr>
      <vt:lpstr>Nano Nano</vt:lpstr>
      <vt:lpstr>Installing Packages</vt:lpstr>
      <vt:lpstr>Installing Packages</vt:lpstr>
      <vt:lpstr>PowerPoint Presentation</vt:lpstr>
      <vt:lpstr>Installing Packages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subject>Cybersecurity</dc:subject>
  <dc:creator>tteltrab</dc:creator>
  <cp:keywords>LP Slideshow</cp:keywords>
  <cp:lastModifiedBy>marco rodriguez</cp:lastModifiedBy>
  <cp:revision>2278</cp:revision>
  <cp:lastPrinted>2016-01-30T16:23:56Z</cp:lastPrinted>
  <dcterms:created xsi:type="dcterms:W3CDTF">2015-01-20T17:19:00Z</dcterms:created>
  <dcterms:modified xsi:type="dcterms:W3CDTF">2019-04-23T13:30:29Z</dcterms:modified>
</cp:coreProperties>
</file>