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2" autoAdjust="0"/>
    <p:restoredTop sz="94660"/>
  </p:normalViewPr>
  <p:slideViewPr>
    <p:cSldViewPr snapToGrid="0">
      <p:cViewPr>
        <p:scale>
          <a:sx n="78" d="100"/>
          <a:sy n="78" d="100"/>
        </p:scale>
        <p:origin x="618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6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6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2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7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8FDD-8719-47E2-B11F-18FE02AE1DAE}" type="datetimeFigureOut">
              <a:rPr lang="en-US" smtClean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0E1-8E12-4805-B22B-D9D135D3B6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0530EC-F129-4916-B22E-705454DFC90B}"/>
              </a:ext>
            </a:extLst>
          </p:cNvPr>
          <p:cNvSpPr/>
          <p:nvPr/>
        </p:nvSpPr>
        <p:spPr>
          <a:xfrm>
            <a:off x="347514" y="1913656"/>
            <a:ext cx="9914082" cy="727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sz="1782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376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376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376" b="1" dirty="0">
                <a:solidFill>
                  <a:srgbClr val="C00000"/>
                </a:solidFill>
                <a:latin typeface="Consolas" panose="020B0609020204030204" pitchFamily="49" charset="0"/>
              </a:rPr>
              <a:t>*/4</a:t>
            </a:r>
            <a:r>
              <a:rPr lang="en-US" sz="2376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376" b="1" dirty="0">
                <a:solidFill>
                  <a:srgbClr val="00B050"/>
                </a:solidFill>
                <a:latin typeface="Consolas" panose="020B0609020204030204" pitchFamily="49" charset="0"/>
              </a:rPr>
              <a:t>*</a:t>
            </a:r>
            <a:r>
              <a:rPr lang="en-US" sz="2376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376" b="1" dirty="0">
                <a:latin typeface="Consolas" panose="020B0609020204030204" pitchFamily="49" charset="0"/>
              </a:rPr>
              <a:t>* </a:t>
            </a:r>
            <a:r>
              <a:rPr lang="en-US" sz="2376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sz="2376" b="1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</a:rPr>
              <a:t>rsync -avz /home/slynux/data slynux@192.168.1.5:/home/backups/data</a:t>
            </a:r>
          </a:p>
          <a:p>
            <a:endParaRPr lang="en-US" sz="2376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br>
              <a:rPr lang="en-US" sz="1782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82" dirty="0">
                <a:latin typeface="Consolas" panose="020B0609020204030204" pitchFamily="49" charset="0"/>
              </a:rPr>
              <a:t>This </a:t>
            </a:r>
            <a:r>
              <a:rPr lang="en-US" sz="1782" b="1" dirty="0">
                <a:latin typeface="Consolas" panose="020B0609020204030204" pitchFamily="49" charset="0"/>
              </a:rPr>
              <a:t>cron</a:t>
            </a:r>
            <a:r>
              <a:rPr lang="en-US" sz="1782" dirty="0">
                <a:latin typeface="Consolas" panose="020B0609020204030204" pitchFamily="49" charset="0"/>
              </a:rPr>
              <a:t> job will run:</a:t>
            </a:r>
          </a:p>
          <a:p>
            <a:pPr marL="344169"/>
            <a:br>
              <a:rPr lang="en-US" sz="1782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782" b="1" dirty="0">
                <a:solidFill>
                  <a:srgbClr val="C00000"/>
                </a:solidFill>
                <a:latin typeface="Consolas" panose="020B0609020204030204" pitchFamily="49" charset="0"/>
              </a:rPr>
              <a:t>Every four hours </a:t>
            </a:r>
            <a:r>
              <a:rPr lang="en-US" sz="1782" b="1" dirty="0">
                <a:latin typeface="Consolas" panose="020B0609020204030204" pitchFamily="49" charset="0"/>
              </a:rPr>
              <a:t>and create a compressed rsync backup of the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home/slynux/data </a:t>
            </a:r>
            <a:r>
              <a:rPr lang="en-US" b="1" dirty="0">
                <a:latin typeface="Consolas" panose="020B0609020204030204" pitchFamily="49" charset="0"/>
              </a:rPr>
              <a:t>directory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782" b="1" dirty="0">
                <a:latin typeface="Consolas" panose="020B0609020204030204" pitchFamily="49" charset="0"/>
              </a:rPr>
              <a:t>on the remote machine in the 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344169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/home/backups/data </a:t>
            </a:r>
            <a:r>
              <a:rPr lang="en-US" b="1" dirty="0">
                <a:latin typeface="Consolas" panose="020B0609020204030204" pitchFamily="49" charset="0"/>
              </a:rPr>
              <a:t>directory.</a:t>
            </a:r>
          </a:p>
          <a:p>
            <a:endParaRPr lang="en-US" sz="1782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980" b="1"/>
          </a:p>
          <a:p>
            <a:r>
              <a:rPr lang="en-US" sz="1980" b="1"/>
              <a:t>Explain </a:t>
            </a:r>
            <a:r>
              <a:rPr lang="en-US" sz="1980" b="1" dirty="0"/>
              <a:t>that in this example:</a:t>
            </a:r>
          </a:p>
          <a:p>
            <a:endParaRPr lang="en-US" sz="1782" b="1" dirty="0"/>
          </a:p>
          <a:p>
            <a:r>
              <a:rPr lang="en-US" sz="1782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1. The `</a:t>
            </a:r>
            <a:r>
              <a:rPr lang="en-US" sz="1782" b="1" u="sng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minute</a:t>
            </a:r>
            <a:r>
              <a:rPr lang="en-US" sz="1782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` field is 0.</a:t>
            </a:r>
          </a:p>
          <a:p>
            <a:endParaRPr lang="en-US" sz="1782" b="1" dirty="0"/>
          </a:p>
          <a:p>
            <a:r>
              <a:rPr lang="en-US" sz="1782" b="1" dirty="0">
                <a:solidFill>
                  <a:srgbClr val="C00000"/>
                </a:solidFill>
                <a:latin typeface="Consolas" panose="020B0609020204030204" pitchFamily="49" charset="0"/>
              </a:rPr>
              <a:t>2. The `</a:t>
            </a:r>
            <a:r>
              <a:rPr lang="en-US" sz="1782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hour</a:t>
            </a:r>
            <a:r>
              <a:rPr lang="en-US" sz="1782" b="1" dirty="0">
                <a:solidFill>
                  <a:srgbClr val="C00000"/>
                </a:solidFill>
                <a:latin typeface="Consolas" panose="020B0609020204030204" pitchFamily="49" charset="0"/>
              </a:rPr>
              <a:t>` field contains `*/4` to indicate every four hours.</a:t>
            </a:r>
          </a:p>
          <a:p>
            <a:endParaRPr lang="en-US" sz="1782" b="1" dirty="0"/>
          </a:p>
          <a:p>
            <a:r>
              <a:rPr lang="en-US" sz="1782" b="1" dirty="0">
                <a:solidFill>
                  <a:srgbClr val="00B050"/>
                </a:solidFill>
                <a:latin typeface="Consolas" panose="020B0609020204030204" pitchFamily="49" charset="0"/>
              </a:rPr>
              <a:t>3. The `</a:t>
            </a:r>
            <a:r>
              <a:rPr lang="en-US" sz="1782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dayofthemonth</a:t>
            </a:r>
            <a:r>
              <a:rPr lang="en-US" sz="1782" b="1" dirty="0">
                <a:solidFill>
                  <a:srgbClr val="00B050"/>
                </a:solidFill>
                <a:latin typeface="Consolas" panose="020B0609020204030204" pitchFamily="49" charset="0"/>
              </a:rPr>
              <a:t>` field is not assigned a value.</a:t>
            </a:r>
          </a:p>
          <a:p>
            <a:endParaRPr lang="en-US" sz="1782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782" b="1" dirty="0">
                <a:latin typeface="Consolas" panose="020B0609020204030204" pitchFamily="49" charset="0"/>
              </a:rPr>
              <a:t>4. The `</a:t>
            </a:r>
            <a:r>
              <a:rPr lang="en-US" sz="1782" b="1" u="sng" dirty="0">
                <a:latin typeface="Consolas" panose="020B0609020204030204" pitchFamily="49" charset="0"/>
              </a:rPr>
              <a:t>monthoftheyear</a:t>
            </a:r>
            <a:r>
              <a:rPr lang="en-US" sz="1782" b="1" dirty="0">
                <a:latin typeface="Consolas" panose="020B0609020204030204" pitchFamily="49" charset="0"/>
              </a:rPr>
              <a:t>` field is not assigned a value.</a:t>
            </a:r>
          </a:p>
          <a:p>
            <a:endParaRPr lang="en-US" sz="1782" b="1" dirty="0">
              <a:latin typeface="Consolas" panose="020B0609020204030204" pitchFamily="49" charset="0"/>
            </a:endParaRPr>
          </a:p>
          <a:p>
            <a:r>
              <a:rPr lang="en-US" sz="1782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5. The `</a:t>
            </a:r>
            <a:r>
              <a:rPr lang="en-US" sz="1782" b="1" u="sng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dayoftheweek</a:t>
            </a:r>
            <a:r>
              <a:rPr lang="en-US" sz="1782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` field is not assigned a value.</a:t>
            </a:r>
          </a:p>
          <a:p>
            <a:pPr marL="282878" indent="-282878">
              <a:buFont typeface="Arial" panose="020B0604020202020204" pitchFamily="34" charset="0"/>
              <a:buChar char="•"/>
            </a:pPr>
            <a:endParaRPr lang="en-US" sz="1782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sz="1782" b="1" dirty="0">
                <a:latin typeface="Consolas" panose="020B0609020204030204" pitchFamily="49" charset="0"/>
              </a:rPr>
              <a:t>6. The `</a:t>
            </a:r>
            <a:r>
              <a:rPr lang="en-US" sz="1782" b="1" u="sng" dirty="0">
                <a:latin typeface="Consolas" panose="020B0609020204030204" pitchFamily="49" charset="0"/>
              </a:rPr>
              <a:t>command</a:t>
            </a:r>
            <a:r>
              <a:rPr lang="en-US" sz="1782" b="1" dirty="0">
                <a:latin typeface="Consolas" panose="020B0609020204030204" pitchFamily="49" charset="0"/>
              </a:rPr>
              <a:t>` field contains the </a:t>
            </a:r>
            <a:r>
              <a:rPr lang="en-US" sz="1782" b="1" u="sng" dirty="0">
                <a:latin typeface="Consolas" panose="020B0609020204030204" pitchFamily="49" charset="0"/>
              </a:rPr>
              <a:t>rsync command</a:t>
            </a:r>
            <a:r>
              <a:rPr lang="en-US" sz="1782" b="1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0A9076-F939-4937-824A-8DD68B93037A}"/>
              </a:ext>
            </a:extLst>
          </p:cNvPr>
          <p:cNvSpPr/>
          <p:nvPr/>
        </p:nvSpPr>
        <p:spPr>
          <a:xfrm>
            <a:off x="347514" y="2020912"/>
            <a:ext cx="7146168" cy="12366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5" tIns="45263" rIns="90525" bIns="45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82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A5B738-60AC-4685-AAD3-86BBEAB57E11}"/>
              </a:ext>
            </a:extLst>
          </p:cNvPr>
          <p:cNvSpPr/>
          <p:nvPr/>
        </p:nvSpPr>
        <p:spPr>
          <a:xfrm>
            <a:off x="347514" y="4019550"/>
            <a:ext cx="8720286" cy="10096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Thelma Looms</dc:creator>
  <cp:lastModifiedBy>Thelma Looms</cp:lastModifiedBy>
  <cp:revision>38</cp:revision>
  <dcterms:created xsi:type="dcterms:W3CDTF">2019-01-04T23:09:17Z</dcterms:created>
  <dcterms:modified xsi:type="dcterms:W3CDTF">2019-01-05T14:05:37Z</dcterms:modified>
</cp:coreProperties>
</file>