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2"/>
  </p:notesMasterIdLst>
  <p:handoutMasterIdLst>
    <p:handoutMasterId r:id="rId23"/>
  </p:handoutMasterIdLst>
  <p:sldIdLst>
    <p:sldId id="256" r:id="rId5"/>
    <p:sldId id="268" r:id="rId6"/>
    <p:sldId id="292" r:id="rId7"/>
    <p:sldId id="259" r:id="rId8"/>
    <p:sldId id="272" r:id="rId9"/>
    <p:sldId id="271" r:id="rId10"/>
    <p:sldId id="274" r:id="rId11"/>
    <p:sldId id="275" r:id="rId12"/>
    <p:sldId id="276" r:id="rId13"/>
    <p:sldId id="277" r:id="rId14"/>
    <p:sldId id="286" r:id="rId15"/>
    <p:sldId id="287" r:id="rId16"/>
    <p:sldId id="288" r:id="rId17"/>
    <p:sldId id="289" r:id="rId18"/>
    <p:sldId id="290" r:id="rId19"/>
    <p:sldId id="262" r:id="rId20"/>
    <p:sldId id="291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pos="597" userDrawn="1">
          <p15:clr>
            <a:srgbClr val="A4A3A4"/>
          </p15:clr>
        </p15:guide>
        <p15:guide id="4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B200"/>
    <a:srgbClr val="3F3F3F"/>
    <a:srgbClr val="014067"/>
    <a:srgbClr val="014E7D"/>
    <a:srgbClr val="013657"/>
    <a:srgbClr val="01456F"/>
    <a:srgbClr val="014B79"/>
    <a:srgbClr val="0937C9"/>
    <a:srgbClr val="002774"/>
    <a:srgbClr val="929A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74" autoAdjust="0"/>
  </p:normalViewPr>
  <p:slideViewPr>
    <p:cSldViewPr snapToGrid="0" showGuides="1">
      <p:cViewPr varScale="1">
        <p:scale>
          <a:sx n="79" d="100"/>
          <a:sy n="79" d="100"/>
        </p:scale>
        <p:origin x="773" y="72"/>
      </p:cViewPr>
      <p:guideLst>
        <p:guide pos="3840"/>
        <p:guide pos="597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8BEDA40-91A9-49DC-B402-0EBE674AAEA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CBB508-5589-42E7-A433-D119AC0FFB7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2BFC85-49E4-447A-A7E3-16153CB2FE2A}" type="datetimeFigureOut">
              <a:rPr lang="en-US" smtClean="0"/>
              <a:t>5/24/2022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232ABA-B33A-4B3B-8412-C1773FBF3D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B1832E-3B48-42CB-80A7-CD8E48D52DD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1072A3-100F-40A9-915F-8D2D9E6962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5371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71B50E-4C60-4F9E-B773-52059170945B}" type="datetimeFigureOut">
              <a:rPr lang="en-US" noProof="0" smtClean="0"/>
              <a:t>5/24/2022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230CFA-805A-4FD3-B3A0-DAAA5993DA17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98927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E1099AB-ABB9-4706-9E38-357EC2AB403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73B47EE6-EDE6-4881-B456-B37D9C1ADE3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 title="Subtitle">
            <a:extLst>
              <a:ext uri="{FF2B5EF4-FFF2-40B4-BE49-F238E27FC236}">
                <a16:creationId xmlns:a16="http://schemas.microsoft.com/office/drawing/2014/main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 i="0" spc="3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00450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7537" userDrawn="1">
          <p15:clr>
            <a:srgbClr val="FBAE40"/>
          </p15:clr>
        </p15:guide>
        <p15:guide id="3" pos="138" userDrawn="1">
          <p15:clr>
            <a:srgbClr val="FBAE40"/>
          </p15:clr>
        </p15:guide>
        <p15:guide id="4" orient="horz" pos="4178" userDrawn="1">
          <p15:clr>
            <a:srgbClr val="FBAE40"/>
          </p15:clr>
        </p15:guide>
        <p15:guide id="5" orient="horz" pos="142" userDrawn="1">
          <p15:clr>
            <a:srgbClr val="FBAE40"/>
          </p15:clr>
        </p15:guide>
        <p15:guide id="6" pos="2457" userDrawn="1">
          <p15:clr>
            <a:srgbClr val="FBAE40"/>
          </p15:clr>
        </p15:guide>
        <p15:guide id="7" pos="43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E1099AB-ABB9-4706-9E38-357EC2AB403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 title="Subtitle">
            <a:extLst>
              <a:ext uri="{FF2B5EF4-FFF2-40B4-BE49-F238E27FC236}">
                <a16:creationId xmlns:a16="http://schemas.microsoft.com/office/drawing/2014/main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 i="0" spc="3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09204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33B31A5E-1244-4689-B513-C78E3C4E53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71D0E8AA-902F-440D-9C55-2A391C22396A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Parallelogram 16">
            <a:extLst>
              <a:ext uri="{FF2B5EF4-FFF2-40B4-BE49-F238E27FC236}">
                <a16:creationId xmlns:a16="http://schemas.microsoft.com/office/drawing/2014/main" id="{7D937721-835D-4D84-94A3-6C79D4639514}"/>
              </a:ext>
            </a:extLst>
          </p:cNvPr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32BB30B-8262-4715-998F-AAF6A81ADF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itle 1" title="Title">
            <a:extLst>
              <a:ext uri="{FF2B5EF4-FFF2-40B4-BE49-F238E27FC236}">
                <a16:creationId xmlns:a16="http://schemas.microsoft.com/office/drawing/2014/main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1" name="Text Placeholder 2" title="Subtitle">
            <a:extLst>
              <a:ext uri="{FF2B5EF4-FFF2-40B4-BE49-F238E27FC236}">
                <a16:creationId xmlns:a16="http://schemas.microsoft.com/office/drawing/2014/main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="0" i="0" spc="3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A0A0C24-D997-4E78-951F-AFB51C70EFC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E123A0CF-50D6-46EC-8BF6-43E38AFCD588}"/>
              </a:ext>
            </a:extLst>
          </p:cNvPr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B2F1D2E-B631-4CB1-9448-2B50F8C4631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CF69447-82AD-475F-A3AE-3D7FF61DBFE2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arallelogram 23">
            <a:extLst>
              <a:ext uri="{FF2B5EF4-FFF2-40B4-BE49-F238E27FC236}">
                <a16:creationId xmlns:a16="http://schemas.microsoft.com/office/drawing/2014/main" id="{FC8C82F3-94EE-4B4F-A01D-993A41BC00B1}"/>
              </a:ext>
            </a:extLst>
          </p:cNvPr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891791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83">
          <p15:clr>
            <a:srgbClr val="FBAE40"/>
          </p15:clr>
        </p15:guide>
        <p15:guide id="2" pos="3840">
          <p15:clr>
            <a:srgbClr val="FBAE40"/>
          </p15:clr>
        </p15:guide>
        <p15:guide id="3" pos="143">
          <p15:clr>
            <a:srgbClr val="FBAE40"/>
          </p15:clr>
        </p15:guide>
        <p15:guide id="4" orient="horz" pos="4170">
          <p15:clr>
            <a:srgbClr val="FBAE40"/>
          </p15:clr>
        </p15:guide>
        <p15:guide id="5" pos="7537">
          <p15:clr>
            <a:srgbClr val="FBAE40"/>
          </p15:clr>
        </p15:guide>
        <p15:guide id="6" orient="horz" pos="14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9111EB29-9262-4594-8717-356AB3816AA6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1FAE0C34-9220-45F0-9FC2-9FE7C994E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678" y="1671924"/>
            <a:ext cx="10835122" cy="450503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745963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9111EB29-9262-4594-8717-356AB3816AA6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217F9213-0142-420B-A84D-C5627A0C81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9687" y="1651044"/>
            <a:ext cx="5181600" cy="452591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8014328B-D576-4B5C-A4AE-CF9831892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651044"/>
            <a:ext cx="5181600" cy="452591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473770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9111EB29-9262-4594-8717-356AB3816AA6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82BFF385-445D-4DBB-9773-F99669415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678" y="1681163"/>
            <a:ext cx="538250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lang="en-US" b="1" dirty="0">
                <a:solidFill>
                  <a:schemeClr val="bg1"/>
                </a:solidFill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311B1CFE-1B35-4B5C-B40A-DC5ADF211B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1CE840E8-D596-479D-AE97-E88F42DC1B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B9A68D25-B19E-4E84-B65D-596EE8382D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678" y="2505075"/>
            <a:ext cx="5391749" cy="36845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606950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E1099AB-ABB9-4706-9E38-357EC2AB403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BDEAC3CA-E21C-4A63-BE7D-DCC82055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C9A1E80C-1A76-4D3E-92A1-846866867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1316" y="2290713"/>
            <a:ext cx="5803672" cy="4341862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006597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E1099AB-ABB9-4706-9E38-357EC2AB403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BDEAC3CA-E21C-4A63-BE7D-DCC82055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22728E0A-430E-4C6A-BF56-06FA8510F2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49970" y="2271860"/>
            <a:ext cx="5715017" cy="436071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908403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37A5C384-78D0-4088-9411-AB6790574770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C52C5C1-EC33-44C1-9D54-A1058BBF1812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A0030CD-8C9E-4AA5-8C5D-F9B2EDB7E17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7" name="Diagonal Stripe 26">
              <a:extLst>
                <a:ext uri="{FF2B5EF4-FFF2-40B4-BE49-F238E27FC236}">
                  <a16:creationId xmlns:a16="http://schemas.microsoft.com/office/drawing/2014/main" id="{872EE65E-EE50-4A3E-861E-1D6C241CB8EA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76AD1EF-E06C-4D3C-9693-26844D01C83C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Parallelogram 28">
              <a:extLst>
                <a:ext uri="{FF2B5EF4-FFF2-40B4-BE49-F238E27FC236}">
                  <a16:creationId xmlns:a16="http://schemas.microsoft.com/office/drawing/2014/main" id="{57D44C42-44C0-420A-A125-9B1A979D4F56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Parallelogram 29">
            <a:extLst>
              <a:ext uri="{FF2B5EF4-FFF2-40B4-BE49-F238E27FC236}">
                <a16:creationId xmlns:a16="http://schemas.microsoft.com/office/drawing/2014/main" id="{406089BB-36DC-4E23-B215-527A8A18FCF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78C43A6-50C6-704E-BADC-6D83BADE731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91439B-965F-3548-AF77-89501B24F60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199068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5BB0367-1AFD-4191-AB6F-E9815D136F6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E8A2C98-F26E-415A-B931-1B89CA46C1CF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B2FB48C-0C70-4DBE-B904-A134B6644DD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8" name="Diagonal Stripe 27">
              <a:extLst>
                <a:ext uri="{FF2B5EF4-FFF2-40B4-BE49-F238E27FC236}">
                  <a16:creationId xmlns:a16="http://schemas.microsoft.com/office/drawing/2014/main" id="{4F2E2158-1E6E-4E0D-BDAB-B20041C7361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26D62DB-3A5A-4DA1-BFA4-D9E58676E86A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F5A729A7-3A5C-405C-AE06-180E7529E477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1" name="Parallelogram 30">
            <a:extLst>
              <a:ext uri="{FF2B5EF4-FFF2-40B4-BE49-F238E27FC236}">
                <a16:creationId xmlns:a16="http://schemas.microsoft.com/office/drawing/2014/main" id="{41E23981-B12A-4AC3-A030-337BBBA5E45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B69A007-934D-7A4B-9EFA-82044EF4DC3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A154DC2-98C7-4D4B-A17A-AA4731217F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4D604A2-C574-42DB-B0C4-99715CAA1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209029"/>
            <a:ext cx="8330184" cy="114796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584190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5BB0367-1AFD-4191-AB6F-E9815D136F6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E8A2C98-F26E-415A-B931-1B89CA46C1CF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B2FB48C-0C70-4DBE-B904-A134B6644DD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8" name="Diagonal Stripe 27">
              <a:extLst>
                <a:ext uri="{FF2B5EF4-FFF2-40B4-BE49-F238E27FC236}">
                  <a16:creationId xmlns:a16="http://schemas.microsoft.com/office/drawing/2014/main" id="{4F2E2158-1E6E-4E0D-BDAB-B20041C7361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26D62DB-3A5A-4DA1-BFA4-D9E58676E86A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F5A729A7-3A5C-405C-AE06-180E7529E477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1" name="Parallelogram 30">
            <a:extLst>
              <a:ext uri="{FF2B5EF4-FFF2-40B4-BE49-F238E27FC236}">
                <a16:creationId xmlns:a16="http://schemas.microsoft.com/office/drawing/2014/main" id="{41E23981-B12A-4AC3-A030-337BBBA5E45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B69A007-934D-7A4B-9EFA-82044EF4DC3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A154DC2-98C7-4D4B-A17A-AA4731217F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4D604A2-C574-42DB-B0C4-99715CAA1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209029"/>
            <a:ext cx="8330184" cy="114796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0A2D954-332B-47D0-BE9F-0F2BDE7795D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526131" y="1979613"/>
            <a:ext cx="9139738" cy="289877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653408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33B31A5E-1244-4689-B513-C78E3C4E53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71D0E8AA-902F-440D-9C55-2A391C22396A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Parallelogram 16">
            <a:extLst>
              <a:ext uri="{FF2B5EF4-FFF2-40B4-BE49-F238E27FC236}">
                <a16:creationId xmlns:a16="http://schemas.microsoft.com/office/drawing/2014/main" id="{7D937721-835D-4D84-94A3-6C79D4639514}"/>
              </a:ext>
            </a:extLst>
          </p:cNvPr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32BB30B-8262-4715-998F-AAF6A81ADF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itle 1" title="Title">
            <a:extLst>
              <a:ext uri="{FF2B5EF4-FFF2-40B4-BE49-F238E27FC236}">
                <a16:creationId xmlns:a16="http://schemas.microsoft.com/office/drawing/2014/main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1" name="Text Placeholder 2" title="Subtitle">
            <a:extLst>
              <a:ext uri="{FF2B5EF4-FFF2-40B4-BE49-F238E27FC236}">
                <a16:creationId xmlns:a16="http://schemas.microsoft.com/office/drawing/2014/main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="0" i="0" spc="3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A0A0C24-D997-4E78-951F-AFB51C70EFC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E123A0CF-50D6-46EC-8BF6-43E38AFCD588}"/>
              </a:ext>
            </a:extLst>
          </p:cNvPr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B2F1D2E-B631-4CB1-9448-2B50F8C4631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95572AA9-EFAE-4771-B1EE-47E36117377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CF69447-82AD-475F-A3AE-3D7FF61DBFE2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arallelogram 23">
            <a:extLst>
              <a:ext uri="{FF2B5EF4-FFF2-40B4-BE49-F238E27FC236}">
                <a16:creationId xmlns:a16="http://schemas.microsoft.com/office/drawing/2014/main" id="{FC8C82F3-94EE-4B4F-A01D-993A41BC00B1}"/>
              </a:ext>
            </a:extLst>
          </p:cNvPr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239983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83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143" userDrawn="1">
          <p15:clr>
            <a:srgbClr val="FBAE40"/>
          </p15:clr>
        </p15:guide>
        <p15:guide id="4" orient="horz" pos="4170" userDrawn="1">
          <p15:clr>
            <a:srgbClr val="FBAE40"/>
          </p15:clr>
        </p15:guide>
        <p15:guide id="5" pos="7537" userDrawn="1">
          <p15:clr>
            <a:srgbClr val="FBAE40"/>
          </p15:clr>
        </p15:guide>
        <p15:guide id="6" orient="horz" pos="142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AB3FE-9015-40FD-A870-D81B5A86A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58918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 title="Bullet Points">
            <a:extLst>
              <a:ext uri="{FF2B5EF4-FFF2-40B4-BE49-F238E27FC236}">
                <a16:creationId xmlns:a16="http://schemas.microsoft.com/office/drawing/2014/main" id="{BFD7EA17-BE66-4636-9684-F9356258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29540"/>
            <a:ext cx="4942829" cy="29582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" name="Right Triangle 23">
            <a:extLst>
              <a:ext uri="{FF2B5EF4-FFF2-40B4-BE49-F238E27FC236}">
                <a16:creationId xmlns:a16="http://schemas.microsoft.com/office/drawing/2014/main" id="{BD6ACE60-499D-41AB-89C4-D537D7C3D22A}"/>
              </a:ext>
            </a:extLst>
          </p:cNvPr>
          <p:cNvSpPr/>
          <p:nvPr userDrawn="1"/>
        </p:nvSpPr>
        <p:spPr>
          <a:xfrm flipH="1" flipV="1">
            <a:off x="1839686" y="-6"/>
            <a:ext cx="10352314" cy="5638806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18C08F43-D42B-4CF1-912F-BC83D72AB415}"/>
              </a:ext>
            </a:extLst>
          </p:cNvPr>
          <p:cNvSpPr/>
          <p:nvPr userDrawn="1"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411C731-2333-41B0-927A-0A48EEC79964}"/>
              </a:ext>
            </a:extLst>
          </p:cNvPr>
          <p:cNvCxnSpPr>
            <a:cxnSpLocks/>
          </p:cNvCxnSpPr>
          <p:nvPr userDrawn="1"/>
        </p:nvCxnSpPr>
        <p:spPr>
          <a:xfrm flipV="1">
            <a:off x="6375400" y="5047077"/>
            <a:ext cx="1524574" cy="18034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 title="Subtitle">
            <a:extLst>
              <a:ext uri="{FF2B5EF4-FFF2-40B4-BE49-F238E27FC236}">
                <a16:creationId xmlns:a16="http://schemas.microsoft.com/office/drawing/2014/main" id="{D71EE635-EA0C-4139-8160-AE1EAD13AAE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31379" y="2496102"/>
            <a:ext cx="7342631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" name="Title 1" title="Title ">
            <a:extLst>
              <a:ext uri="{FF2B5EF4-FFF2-40B4-BE49-F238E27FC236}">
                <a16:creationId xmlns:a16="http://schemas.microsoft.com/office/drawing/2014/main" id="{20237B57-91C6-4F8B-8AA0-18FA50B0FD1D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31378" y="1241109"/>
            <a:ext cx="7342622" cy="121556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</a:t>
            </a:r>
            <a:br>
              <a:rPr lang="en-US" noProof="0"/>
            </a:br>
            <a:r>
              <a:rPr lang="en-US" noProof="0"/>
              <a:t>Master Title Style 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FE1FADFB-0A3D-40F7-9B40-368DECD971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604000" y="0"/>
            <a:ext cx="5588000" cy="6872249"/>
          </a:xfrm>
          <a:custGeom>
            <a:avLst/>
            <a:gdLst>
              <a:gd name="connsiteX0" fmla="*/ 3876237 w 5588000"/>
              <a:gd name="connsiteY0" fmla="*/ 5431883 h 6872249"/>
              <a:gd name="connsiteX1" fmla="*/ 4953000 w 5588000"/>
              <a:gd name="connsiteY1" fmla="*/ 5431883 h 6872249"/>
              <a:gd name="connsiteX2" fmla="*/ 3769163 w 5588000"/>
              <a:gd name="connsiteY2" fmla="*/ 6872249 h 6872249"/>
              <a:gd name="connsiteX3" fmla="*/ 2692400 w 5588000"/>
              <a:gd name="connsiteY3" fmla="*/ 6872249 h 6872249"/>
              <a:gd name="connsiteX4" fmla="*/ 2479230 w 5588000"/>
              <a:gd name="connsiteY4" fmla="*/ 2870200 h 6872249"/>
              <a:gd name="connsiteX5" fmla="*/ 3175000 w 5588000"/>
              <a:gd name="connsiteY5" fmla="*/ 2870200 h 6872249"/>
              <a:gd name="connsiteX6" fmla="*/ 1965770 w 5588000"/>
              <a:gd name="connsiteY6" fmla="*/ 4310566 h 6872249"/>
              <a:gd name="connsiteX7" fmla="*/ 1270000 w 5588000"/>
              <a:gd name="connsiteY7" fmla="*/ 4310566 h 6872249"/>
              <a:gd name="connsiteX8" fmla="*/ 5575300 w 5588000"/>
              <a:gd name="connsiteY8" fmla="*/ 139700 h 6872249"/>
              <a:gd name="connsiteX9" fmla="*/ 5575300 w 5588000"/>
              <a:gd name="connsiteY9" fmla="*/ 3238583 h 6872249"/>
              <a:gd name="connsiteX10" fmla="*/ 2571663 w 5588000"/>
              <a:gd name="connsiteY10" fmla="*/ 6858000 h 6872249"/>
              <a:gd name="connsiteX11" fmla="*/ 0 w 5588000"/>
              <a:gd name="connsiteY11" fmla="*/ 6858000 h 6872249"/>
              <a:gd name="connsiteX12" fmla="*/ 4256761 w 5588000"/>
              <a:gd name="connsiteY12" fmla="*/ 0 h 6872249"/>
              <a:gd name="connsiteX13" fmla="*/ 5588000 w 5588000"/>
              <a:gd name="connsiteY13" fmla="*/ 0 h 6872249"/>
              <a:gd name="connsiteX14" fmla="*/ 3274339 w 5588000"/>
              <a:gd name="connsiteY14" fmla="*/ 2755900 h 6872249"/>
              <a:gd name="connsiteX15" fmla="*/ 1943100 w 5588000"/>
              <a:gd name="connsiteY15" fmla="*/ 2755900 h 6872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588000" h="6872249">
                <a:moveTo>
                  <a:pt x="3876237" y="5431883"/>
                </a:moveTo>
                <a:lnTo>
                  <a:pt x="4953000" y="5431883"/>
                </a:lnTo>
                <a:lnTo>
                  <a:pt x="3769163" y="6872249"/>
                </a:lnTo>
                <a:lnTo>
                  <a:pt x="2692400" y="6872249"/>
                </a:lnTo>
                <a:close/>
                <a:moveTo>
                  <a:pt x="2479230" y="2870200"/>
                </a:moveTo>
                <a:lnTo>
                  <a:pt x="3175000" y="2870200"/>
                </a:lnTo>
                <a:lnTo>
                  <a:pt x="1965770" y="4310566"/>
                </a:lnTo>
                <a:lnTo>
                  <a:pt x="1270000" y="4310566"/>
                </a:lnTo>
                <a:close/>
                <a:moveTo>
                  <a:pt x="5575300" y="139700"/>
                </a:moveTo>
                <a:lnTo>
                  <a:pt x="5575300" y="3238583"/>
                </a:lnTo>
                <a:lnTo>
                  <a:pt x="2571663" y="6858000"/>
                </a:lnTo>
                <a:lnTo>
                  <a:pt x="0" y="6858000"/>
                </a:lnTo>
                <a:close/>
                <a:moveTo>
                  <a:pt x="4256761" y="0"/>
                </a:moveTo>
                <a:lnTo>
                  <a:pt x="5588000" y="0"/>
                </a:lnTo>
                <a:lnTo>
                  <a:pt x="3274339" y="2755900"/>
                </a:lnTo>
                <a:lnTo>
                  <a:pt x="1943100" y="27559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DB14A5-A767-774C-85B8-68EF914689F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B9B51B-EAA9-4B4D-A4F6-470CD95DAA7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422305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ight Triangle 34">
            <a:extLst>
              <a:ext uri="{FF2B5EF4-FFF2-40B4-BE49-F238E27FC236}">
                <a16:creationId xmlns:a16="http://schemas.microsoft.com/office/drawing/2014/main" id="{805F1696-7D6B-4055-94C3-E4C179F63596}"/>
              </a:ext>
            </a:extLst>
          </p:cNvPr>
          <p:cNvSpPr/>
          <p:nvPr userDrawn="1"/>
        </p:nvSpPr>
        <p:spPr>
          <a:xfrm flipH="1" flipV="1">
            <a:off x="1839686" y="-6"/>
            <a:ext cx="10352314" cy="5638806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8B9EC3A9-7039-403A-9414-429521308AE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70177" y="1435100"/>
            <a:ext cx="6021821" cy="5422900"/>
          </a:xfrm>
          <a:custGeom>
            <a:avLst/>
            <a:gdLst>
              <a:gd name="connsiteX0" fmla="*/ 6021821 w 6021821"/>
              <a:gd name="connsiteY0" fmla="*/ 0 h 5422900"/>
              <a:gd name="connsiteX1" fmla="*/ 6021821 w 6021821"/>
              <a:gd name="connsiteY1" fmla="*/ 5422900 h 5422900"/>
              <a:gd name="connsiteX2" fmla="*/ 0 w 6021821"/>
              <a:gd name="connsiteY2" fmla="*/ 5422900 h 542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21821" h="5422900">
                <a:moveTo>
                  <a:pt x="6021821" y="0"/>
                </a:moveTo>
                <a:lnTo>
                  <a:pt x="6021821" y="5422900"/>
                </a:lnTo>
                <a:lnTo>
                  <a:pt x="0" y="54229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rIns="457200" anchor="ctr">
            <a:noAutofit/>
          </a:bodyPr>
          <a:lstStyle>
            <a:lvl1pPr marL="0" indent="0" algn="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" name="Content Placeholder 2" title="Bullet Points">
            <a:extLst>
              <a:ext uri="{FF2B5EF4-FFF2-40B4-BE49-F238E27FC236}">
                <a16:creationId xmlns:a16="http://schemas.microsoft.com/office/drawing/2014/main" id="{BFD7EA17-BE66-4636-9684-F9356258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29540"/>
            <a:ext cx="4942829" cy="29582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18C08F43-D42B-4CF1-912F-BC83D72AB415}"/>
              </a:ext>
            </a:extLst>
          </p:cNvPr>
          <p:cNvSpPr/>
          <p:nvPr userDrawn="1"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411C731-2333-41B0-927A-0A48EEC79964}"/>
              </a:ext>
            </a:extLst>
          </p:cNvPr>
          <p:cNvCxnSpPr>
            <a:cxnSpLocks/>
          </p:cNvCxnSpPr>
          <p:nvPr userDrawn="1"/>
        </p:nvCxnSpPr>
        <p:spPr>
          <a:xfrm flipV="1">
            <a:off x="10352314" y="1185452"/>
            <a:ext cx="1839685" cy="163394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 title="Subtitle">
            <a:extLst>
              <a:ext uri="{FF2B5EF4-FFF2-40B4-BE49-F238E27FC236}">
                <a16:creationId xmlns:a16="http://schemas.microsoft.com/office/drawing/2014/main" id="{D71EE635-EA0C-4139-8160-AE1EAD13AAE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31379" y="2496102"/>
            <a:ext cx="7342621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19" name="Title 1" title="Title ">
            <a:extLst>
              <a:ext uri="{FF2B5EF4-FFF2-40B4-BE49-F238E27FC236}">
                <a16:creationId xmlns:a16="http://schemas.microsoft.com/office/drawing/2014/main" id="{2DB9D671-9FC8-4306-96B7-D9D585694B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1378" y="1241109"/>
            <a:ext cx="7342622" cy="121556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</a:t>
            </a:r>
            <a:br>
              <a:rPr lang="en-US" noProof="0"/>
            </a:br>
            <a:r>
              <a:rPr lang="en-US" noProof="0"/>
              <a:t>Master Title Style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E55A0B9-F639-8643-9C4D-B93B8EE21A7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C29282-8AC7-494D-9A8E-A26C7F69948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E24A5A7-66A2-7F43-9A7A-5E13F74F8C0E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</p:spTree>
    <p:extLst>
      <p:ext uri="{BB962C8B-B14F-4D97-AF65-F5344CB8AC3E}">
        <p14:creationId xmlns:p14="http://schemas.microsoft.com/office/powerpoint/2010/main" val="42831109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i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9111EB29-9262-4594-8717-356AB3816AA6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B2E19FBD-2379-4B3B-910D-F51E007CB63F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520698" y="2104888"/>
            <a:ext cx="5475290" cy="78118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8" name="Content Placeholder 3" title="Bullet Points">
            <a:extLst>
              <a:ext uri="{FF2B5EF4-FFF2-40B4-BE49-F238E27FC236}">
                <a16:creationId xmlns:a16="http://schemas.microsoft.com/office/drawing/2014/main" id="{8715E757-6584-4841-8154-C92E70E0CD6B}"/>
              </a:ext>
            </a:extLst>
          </p:cNvPr>
          <p:cNvSpPr>
            <a:spLocks noGrp="1"/>
          </p:cNvSpPr>
          <p:nvPr userDrawn="1">
            <p:ph sz="half" idx="13"/>
          </p:nvPr>
        </p:nvSpPr>
        <p:spPr>
          <a:xfrm>
            <a:off x="520698" y="2886076"/>
            <a:ext cx="5475290" cy="323214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>
                <a:solidFill>
                  <a:schemeClr val="bg1"/>
                </a:solidFill>
              </a:defRPr>
            </a:lvl1pPr>
            <a:lvl2pPr>
              <a:defRPr lang="en-US" dirty="0">
                <a:solidFill>
                  <a:schemeClr val="bg1"/>
                </a:solidFill>
              </a:defRPr>
            </a:lvl2pPr>
            <a:lvl3pPr>
              <a:defRPr lang="en-US" dirty="0">
                <a:solidFill>
                  <a:schemeClr val="bg1"/>
                </a:solidFill>
              </a:defRPr>
            </a:lvl3pPr>
            <a:lvl4pPr>
              <a:defRPr lang="en-US" dirty="0">
                <a:solidFill>
                  <a:schemeClr val="bg1"/>
                </a:solidFill>
              </a:defRPr>
            </a:lvl4pPr>
            <a:lvl5pPr>
              <a:defRPr lang="en-IN" dirty="0">
                <a:solidFill>
                  <a:schemeClr val="bg1"/>
                </a:solidFill>
              </a:defRPr>
            </a:lvl5pPr>
          </a:lstStyle>
          <a:p>
            <a:pPr lvl="0">
              <a:buClr>
                <a:schemeClr val="accent2"/>
              </a:buClr>
            </a:pPr>
            <a:r>
              <a:rPr lang="en-US" noProof="0"/>
              <a:t>Click to edit Master text styles</a:t>
            </a:r>
          </a:p>
          <a:p>
            <a:pPr lvl="1">
              <a:buClr>
                <a:schemeClr val="accent2"/>
              </a:buClr>
            </a:pPr>
            <a:r>
              <a:rPr lang="en-US" noProof="0"/>
              <a:t>Second level</a:t>
            </a:r>
          </a:p>
          <a:p>
            <a:pPr lvl="2">
              <a:buClr>
                <a:schemeClr val="accent2"/>
              </a:buClr>
            </a:pPr>
            <a:r>
              <a:rPr lang="en-US" noProof="0"/>
              <a:t>Third level</a:t>
            </a:r>
          </a:p>
          <a:p>
            <a:pPr lvl="3">
              <a:buClr>
                <a:schemeClr val="accent2"/>
              </a:buClr>
            </a:pPr>
            <a:r>
              <a:rPr lang="en-US" noProof="0"/>
              <a:t>Fourth level</a:t>
            </a:r>
          </a:p>
          <a:p>
            <a:pPr lvl="4">
              <a:buClr>
                <a:schemeClr val="accent2"/>
              </a:buClr>
            </a:pPr>
            <a:r>
              <a:rPr lang="en-US" noProof="0"/>
              <a:t>Fifth level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47CDC5A2-8836-4ED3-8E78-18C24853D882}"/>
              </a:ext>
            </a:extLst>
          </p:cNvPr>
          <p:cNvSpPr>
            <a:spLocks noGrp="1"/>
          </p:cNvSpPr>
          <p:nvPr userDrawn="1">
            <p:ph type="body" sz="quarter" idx="14"/>
          </p:nvPr>
        </p:nvSpPr>
        <p:spPr>
          <a:xfrm>
            <a:off x="6186713" y="2104888"/>
            <a:ext cx="5475600" cy="78118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0" name="Content Placeholder 5" title="Bullet Points">
            <a:extLst>
              <a:ext uri="{FF2B5EF4-FFF2-40B4-BE49-F238E27FC236}">
                <a16:creationId xmlns:a16="http://schemas.microsoft.com/office/drawing/2014/main" id="{D957FBD7-2C3C-4DD1-954F-DF1E007BE590}"/>
              </a:ext>
            </a:extLst>
          </p:cNvPr>
          <p:cNvSpPr>
            <a:spLocks noGrp="1"/>
          </p:cNvSpPr>
          <p:nvPr userDrawn="1">
            <p:ph sz="quarter" idx="15"/>
          </p:nvPr>
        </p:nvSpPr>
        <p:spPr>
          <a:xfrm>
            <a:off x="6186713" y="2886076"/>
            <a:ext cx="5475600" cy="323214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>
                <a:solidFill>
                  <a:schemeClr val="bg1"/>
                </a:solidFill>
              </a:defRPr>
            </a:lvl1pPr>
            <a:lvl2pPr>
              <a:defRPr lang="en-US" dirty="0">
                <a:solidFill>
                  <a:schemeClr val="bg1"/>
                </a:solidFill>
              </a:defRPr>
            </a:lvl2pPr>
            <a:lvl3pPr>
              <a:defRPr lang="en-US" dirty="0">
                <a:solidFill>
                  <a:schemeClr val="bg1"/>
                </a:solidFill>
              </a:defRPr>
            </a:lvl3pPr>
            <a:lvl4pPr>
              <a:defRPr lang="en-US" dirty="0">
                <a:solidFill>
                  <a:schemeClr val="bg1"/>
                </a:solidFill>
              </a:defRPr>
            </a:lvl4pPr>
            <a:lvl5pPr>
              <a:defRPr lang="en-IN" dirty="0">
                <a:solidFill>
                  <a:schemeClr val="bg1"/>
                </a:solidFill>
              </a:defRPr>
            </a:lvl5pPr>
          </a:lstStyle>
          <a:p>
            <a:pPr lvl="0">
              <a:buClr>
                <a:schemeClr val="accent2"/>
              </a:buClr>
            </a:pPr>
            <a:r>
              <a:rPr lang="en-US" noProof="0"/>
              <a:t>Click to edit Master text styles</a:t>
            </a:r>
          </a:p>
          <a:p>
            <a:pPr lvl="1">
              <a:buClr>
                <a:schemeClr val="accent2"/>
              </a:buClr>
            </a:pPr>
            <a:r>
              <a:rPr lang="en-US" noProof="0"/>
              <a:t>Second level</a:t>
            </a:r>
          </a:p>
          <a:p>
            <a:pPr lvl="2">
              <a:buClr>
                <a:schemeClr val="accent2"/>
              </a:buClr>
            </a:pPr>
            <a:r>
              <a:rPr lang="en-US" noProof="0"/>
              <a:t>Third level</a:t>
            </a:r>
          </a:p>
          <a:p>
            <a:pPr lvl="3">
              <a:buClr>
                <a:schemeClr val="accent2"/>
              </a:buClr>
            </a:pPr>
            <a:r>
              <a:rPr lang="en-US" noProof="0"/>
              <a:t>Fourth level</a:t>
            </a:r>
          </a:p>
          <a:p>
            <a:pPr lvl="4">
              <a:buClr>
                <a:schemeClr val="accent2"/>
              </a:buClr>
            </a:pPr>
            <a:r>
              <a:rPr lang="en-US" noProof="0"/>
              <a:t>Fifth level</a:t>
            </a:r>
          </a:p>
        </p:txBody>
      </p:sp>
      <p:sp>
        <p:nvSpPr>
          <p:cNvPr id="24" name="Text Placeholder 4" title="Subtitle">
            <a:extLst>
              <a:ext uri="{FF2B5EF4-FFF2-40B4-BE49-F238E27FC236}">
                <a16:creationId xmlns:a16="http://schemas.microsoft.com/office/drawing/2014/main" id="{77DB65FF-A89E-4562-8251-2BB63EFDD28E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</p:spTree>
    <p:extLst>
      <p:ext uri="{BB962C8B-B14F-4D97-AF65-F5344CB8AC3E}">
        <p14:creationId xmlns:p14="http://schemas.microsoft.com/office/powerpoint/2010/main" val="32565402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8FB39FF5-7AF5-4963-9346-2640496A3302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4F49194-9068-41AA-B460-962319BF96A4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806E656-313A-47B1-B381-D004200F7A01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9" name="Diagonal Stripe 28">
              <a:extLst>
                <a:ext uri="{FF2B5EF4-FFF2-40B4-BE49-F238E27FC236}">
                  <a16:creationId xmlns:a16="http://schemas.microsoft.com/office/drawing/2014/main" id="{65F8E2DA-4BB4-4421-9172-A11AF38DFEF4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EDB47F2-B6A7-40B4-8A2C-06719F75C085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Parallelogram 30">
              <a:extLst>
                <a:ext uri="{FF2B5EF4-FFF2-40B4-BE49-F238E27FC236}">
                  <a16:creationId xmlns:a16="http://schemas.microsoft.com/office/drawing/2014/main" id="{B188E7A9-2351-4B68-98B8-10099CB39CD2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3" name="Parallelogram 32">
            <a:extLst>
              <a:ext uri="{FF2B5EF4-FFF2-40B4-BE49-F238E27FC236}">
                <a16:creationId xmlns:a16="http://schemas.microsoft.com/office/drawing/2014/main" id="{F088C182-BF10-45B2-B159-7702E00D31D4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34" name="Text Placeholder 4" title="Subtitle">
            <a:extLst>
              <a:ext uri="{FF2B5EF4-FFF2-40B4-BE49-F238E27FC236}">
                <a16:creationId xmlns:a16="http://schemas.microsoft.com/office/drawing/2014/main" id="{FB561B16-2788-452A-B7AF-A482256DCDF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6990C03-1647-2044-B335-6F5F19E4E5FC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F03A7CC-E6DC-1544-BE55-15EC1718B77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7" name="Title 1" title="Title ">
            <a:extLst>
              <a:ext uri="{FF2B5EF4-FFF2-40B4-BE49-F238E27FC236}">
                <a16:creationId xmlns:a16="http://schemas.microsoft.com/office/drawing/2014/main" id="{BDEC780E-6412-1344-A62E-6B84E9CCB67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82AC85-33B6-2B49-8BF4-08414444375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31814" y="2005762"/>
            <a:ext cx="5225764" cy="40838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400">
                <a:solidFill>
                  <a:schemeClr val="bg1"/>
                </a:solidFill>
              </a:defRPr>
            </a:lvl2pPr>
            <a:lvl3pPr marL="914400" indent="0"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buNone/>
              <a:defRPr sz="2400">
                <a:solidFill>
                  <a:schemeClr val="bg1"/>
                </a:solidFill>
              </a:defRPr>
            </a:lvl4pPr>
            <a:lvl5pPr marL="1828800" indent="0">
              <a:buNone/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Text here</a:t>
            </a:r>
          </a:p>
        </p:txBody>
      </p:sp>
      <p:sp>
        <p:nvSpPr>
          <p:cNvPr id="20" name="Chart Placeholder 2" title="Chart">
            <a:extLst>
              <a:ext uri="{FF2B5EF4-FFF2-40B4-BE49-F238E27FC236}">
                <a16:creationId xmlns:a16="http://schemas.microsoft.com/office/drawing/2014/main" id="{0EF0FD2A-B62A-4931-846D-2602DED26606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796114" y="2005762"/>
            <a:ext cx="5719397" cy="4084470"/>
          </a:xfrm>
          <a:prstGeom prst="rect">
            <a:avLst/>
          </a:prstGeom>
        </p:spPr>
        <p:txBody>
          <a:bodyPr vert="horz" lIns="91420" tIns="45710" rIns="91420" bIns="45710">
            <a:noAutofit/>
          </a:bodyPr>
          <a:lstStyle>
            <a:lvl1pPr marL="0" indent="0" algn="ctr">
              <a:buNone/>
              <a:defRPr sz="2000" b="0" i="0">
                <a:solidFill>
                  <a:schemeClr val="bg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chart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004770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69EF72CE-34D2-4581-98D2-89218BC1B4E4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84020D1-D35E-497E-97F1-84A6EA9D048E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6C8A74F-FDDF-48E8-AC2B-A5BD59D7D6A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7" name="Diagonal Stripe 26">
              <a:extLst>
                <a:ext uri="{FF2B5EF4-FFF2-40B4-BE49-F238E27FC236}">
                  <a16:creationId xmlns:a16="http://schemas.microsoft.com/office/drawing/2014/main" id="{2D5247F3-E6EB-4003-B1FD-F6200F0738E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9B7D995-9FB8-4461-8AAA-FA8B9A145B6B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Parallelogram 32">
              <a:extLst>
                <a:ext uri="{FF2B5EF4-FFF2-40B4-BE49-F238E27FC236}">
                  <a16:creationId xmlns:a16="http://schemas.microsoft.com/office/drawing/2014/main" id="{849B962F-68BC-4B89-B4D8-D862517534DF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8006416B-866C-47E5-8480-109B40F9EAA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7" name="Text Placeholder 4" title="Subtitle">
            <a:extLst>
              <a:ext uri="{FF2B5EF4-FFF2-40B4-BE49-F238E27FC236}">
                <a16:creationId xmlns:a16="http://schemas.microsoft.com/office/drawing/2014/main" id="{FE79FAE9-2A8C-46BA-8738-44CBCF7294A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750A33E-CEFE-4D43-9554-513B01B1D3D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A960C75-8FA7-5740-9388-2B5112B2C5B9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7" name="Title 1" title="Title ">
            <a:extLst>
              <a:ext uri="{FF2B5EF4-FFF2-40B4-BE49-F238E27FC236}">
                <a16:creationId xmlns:a16="http://schemas.microsoft.com/office/drawing/2014/main" id="{0F525D04-A814-7A4D-9732-11097EA7625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15" name="Table Placeholder 11" title="Table">
            <a:extLst>
              <a:ext uri="{FF2B5EF4-FFF2-40B4-BE49-F238E27FC236}">
                <a16:creationId xmlns:a16="http://schemas.microsoft.com/office/drawing/2014/main" id="{7CD3E31F-0AF8-4EB8-B6FA-BD95A2EDA63B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531378" y="2664803"/>
            <a:ext cx="10993375" cy="343318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0" indent="0" algn="ctr"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Click icon to add table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150609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CAFD81C-E6E5-4292-828B-BD147E6DEAB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79ED029D-F488-47E5-B064-0E35B31D23A5}"/>
              </a:ext>
            </a:extLst>
          </p:cNvPr>
          <p:cNvSpPr/>
          <p:nvPr userDrawn="1"/>
        </p:nvSpPr>
        <p:spPr>
          <a:xfrm flipV="1">
            <a:off x="0" y="-5"/>
            <a:ext cx="11747500" cy="6299203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Picture Placeholder 31" title="Image">
            <a:extLst>
              <a:ext uri="{FF2B5EF4-FFF2-40B4-BE49-F238E27FC236}">
                <a16:creationId xmlns:a16="http://schemas.microsoft.com/office/drawing/2014/main" id="{D683190A-95C6-428D-AEE4-FC8350C3246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59229" y="326570"/>
            <a:ext cx="11473542" cy="62048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0" tIns="0" anchor="ctr"/>
          <a:lstStyle>
            <a:lvl1pPr marL="0" indent="0" algn="ctr">
              <a:buNone/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Image Here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78F4957-6DDE-40CE-9D33-00B1434FA08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5344886"/>
            <a:ext cx="2362200" cy="124097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 title="Title ">
            <a:extLst>
              <a:ext uri="{FF2B5EF4-FFF2-40B4-BE49-F238E27FC236}">
                <a16:creationId xmlns:a16="http://schemas.microsoft.com/office/drawing/2014/main" id="{D9A8085F-72C4-4DFB-813E-C5666B0CCF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9229" y="558802"/>
            <a:ext cx="8333222" cy="939798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lIns="288000" anchor="ctr">
            <a:normAutofit/>
          </a:bodyPr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Add Caption Here</a:t>
            </a:r>
          </a:p>
        </p:txBody>
      </p:sp>
    </p:spTree>
    <p:extLst>
      <p:ext uri="{BB962C8B-B14F-4D97-AF65-F5344CB8AC3E}">
        <p14:creationId xmlns:p14="http://schemas.microsoft.com/office/powerpoint/2010/main" val="42375767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40A6720D-B182-4290-BD91-1D1E4D93060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A488AB73-8058-4FB5-9619-FCECCA9F394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822929" y="3461163"/>
            <a:ext cx="3445782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Name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359BE165-3EB5-4C11-8B53-6E98C0BC2E6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22929" y="3839451"/>
            <a:ext cx="3445782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Phone Number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79D05293-35AD-495F-A7AE-942398090B1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822928" y="4216669"/>
            <a:ext cx="3445783" cy="2890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Email </a:t>
            </a:r>
          </a:p>
        </p:txBody>
      </p:sp>
      <p:sp>
        <p:nvSpPr>
          <p:cNvPr id="13" name="Text Placeholder 21">
            <a:extLst>
              <a:ext uri="{FF2B5EF4-FFF2-40B4-BE49-F238E27FC236}">
                <a16:creationId xmlns:a16="http://schemas.microsoft.com/office/drawing/2014/main" id="{997A03F2-8D8A-4425-9F56-66DB33CE11A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822929" y="4594957"/>
            <a:ext cx="3445782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Company Website</a:t>
            </a:r>
          </a:p>
        </p:txBody>
      </p:sp>
      <p:sp>
        <p:nvSpPr>
          <p:cNvPr id="14" name="Shape 4157">
            <a:extLst>
              <a:ext uri="{FF2B5EF4-FFF2-40B4-BE49-F238E27FC236}">
                <a16:creationId xmlns:a16="http://schemas.microsoft.com/office/drawing/2014/main" id="{A30A8F28-98F4-425F-A750-78192A157DF4}"/>
              </a:ext>
            </a:extLst>
          </p:cNvPr>
          <p:cNvSpPr/>
          <p:nvPr userDrawn="1"/>
        </p:nvSpPr>
        <p:spPr>
          <a:xfrm>
            <a:off x="6458938" y="3505247"/>
            <a:ext cx="258875" cy="2588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958" y="17505"/>
                </a:moveTo>
                <a:cubicBezTo>
                  <a:pt x="17372" y="16944"/>
                  <a:pt x="16242" y="15945"/>
                  <a:pt x="15117" y="15413"/>
                </a:cubicBezTo>
                <a:cubicBezTo>
                  <a:pt x="14189" y="14975"/>
                  <a:pt x="13657" y="14531"/>
                  <a:pt x="13491" y="14057"/>
                </a:cubicBezTo>
                <a:cubicBezTo>
                  <a:pt x="13377" y="13728"/>
                  <a:pt x="13428" y="13351"/>
                  <a:pt x="13649" y="12904"/>
                </a:cubicBezTo>
                <a:cubicBezTo>
                  <a:pt x="13815" y="12567"/>
                  <a:pt x="13972" y="12286"/>
                  <a:pt x="14117" y="12028"/>
                </a:cubicBezTo>
                <a:cubicBezTo>
                  <a:pt x="14730" y="10934"/>
                  <a:pt x="15203" y="10145"/>
                  <a:pt x="15203" y="7348"/>
                </a:cubicBezTo>
                <a:cubicBezTo>
                  <a:pt x="15203" y="3162"/>
                  <a:pt x="12787" y="2951"/>
                  <a:pt x="12309" y="2951"/>
                </a:cubicBezTo>
                <a:cubicBezTo>
                  <a:pt x="11917" y="2951"/>
                  <a:pt x="11672" y="3037"/>
                  <a:pt x="11435" y="3121"/>
                </a:cubicBezTo>
                <a:cubicBezTo>
                  <a:pt x="11175" y="3213"/>
                  <a:pt x="10907" y="3309"/>
                  <a:pt x="10296" y="3319"/>
                </a:cubicBezTo>
                <a:cubicBezTo>
                  <a:pt x="9190" y="3337"/>
                  <a:pt x="6873" y="3375"/>
                  <a:pt x="6873" y="7226"/>
                </a:cubicBezTo>
                <a:cubicBezTo>
                  <a:pt x="6873" y="9919"/>
                  <a:pt x="7574" y="11156"/>
                  <a:pt x="8125" y="12150"/>
                </a:cubicBezTo>
                <a:cubicBezTo>
                  <a:pt x="8266" y="12404"/>
                  <a:pt x="8399" y="12645"/>
                  <a:pt x="8505" y="12885"/>
                </a:cubicBezTo>
                <a:cubicBezTo>
                  <a:pt x="8973" y="13949"/>
                  <a:pt x="8631" y="14693"/>
                  <a:pt x="7426" y="15224"/>
                </a:cubicBezTo>
                <a:cubicBezTo>
                  <a:pt x="5905" y="15897"/>
                  <a:pt x="5188" y="16247"/>
                  <a:pt x="3693" y="17562"/>
                </a:cubicBezTo>
                <a:cubicBezTo>
                  <a:pt x="2017" y="15800"/>
                  <a:pt x="982" y="134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3395"/>
                  <a:pt x="19603" y="15749"/>
                  <a:pt x="17958" y="17505"/>
                </a:cubicBezTo>
                <a:moveTo>
                  <a:pt x="10800" y="20618"/>
                </a:moveTo>
                <a:cubicBezTo>
                  <a:pt x="8356" y="20618"/>
                  <a:pt x="6125" y="19720"/>
                  <a:pt x="4407" y="18242"/>
                </a:cubicBezTo>
                <a:cubicBezTo>
                  <a:pt x="5730" y="17084"/>
                  <a:pt x="6362" y="16767"/>
                  <a:pt x="7823" y="16122"/>
                </a:cubicBezTo>
                <a:cubicBezTo>
                  <a:pt x="9515" y="15375"/>
                  <a:pt x="10091" y="14051"/>
                  <a:pt x="9403" y="12489"/>
                </a:cubicBezTo>
                <a:cubicBezTo>
                  <a:pt x="9279" y="12208"/>
                  <a:pt x="9136" y="11949"/>
                  <a:pt x="8984" y="11674"/>
                </a:cubicBezTo>
                <a:cubicBezTo>
                  <a:pt x="8461" y="10732"/>
                  <a:pt x="7855" y="9665"/>
                  <a:pt x="7855" y="7226"/>
                </a:cubicBezTo>
                <a:cubicBezTo>
                  <a:pt x="7855" y="4341"/>
                  <a:pt x="9224" y="4318"/>
                  <a:pt x="10312" y="4300"/>
                </a:cubicBezTo>
                <a:cubicBezTo>
                  <a:pt x="11084" y="4287"/>
                  <a:pt x="11461" y="4154"/>
                  <a:pt x="11763" y="4047"/>
                </a:cubicBezTo>
                <a:cubicBezTo>
                  <a:pt x="11964" y="3975"/>
                  <a:pt x="12086" y="3933"/>
                  <a:pt x="12309" y="3933"/>
                </a:cubicBezTo>
                <a:cubicBezTo>
                  <a:pt x="13218" y="3933"/>
                  <a:pt x="14221" y="4830"/>
                  <a:pt x="14221" y="7348"/>
                </a:cubicBezTo>
                <a:cubicBezTo>
                  <a:pt x="14221" y="9888"/>
                  <a:pt x="13840" y="10513"/>
                  <a:pt x="13261" y="11548"/>
                </a:cubicBezTo>
                <a:cubicBezTo>
                  <a:pt x="13108" y="11820"/>
                  <a:pt x="12943" y="12115"/>
                  <a:pt x="12768" y="12470"/>
                </a:cubicBezTo>
                <a:cubicBezTo>
                  <a:pt x="12430" y="13155"/>
                  <a:pt x="12362" y="13798"/>
                  <a:pt x="12565" y="14380"/>
                </a:cubicBezTo>
                <a:cubicBezTo>
                  <a:pt x="12825" y="15126"/>
                  <a:pt x="13502" y="15737"/>
                  <a:pt x="14696" y="16302"/>
                </a:cubicBezTo>
                <a:cubicBezTo>
                  <a:pt x="15675" y="16764"/>
                  <a:pt x="16700" y="17667"/>
                  <a:pt x="17251" y="18189"/>
                </a:cubicBezTo>
                <a:cubicBezTo>
                  <a:pt x="15525" y="19697"/>
                  <a:pt x="13272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15" name="Shape 4186">
            <a:extLst>
              <a:ext uri="{FF2B5EF4-FFF2-40B4-BE49-F238E27FC236}">
                <a16:creationId xmlns:a16="http://schemas.microsoft.com/office/drawing/2014/main" id="{2F84D399-8148-4E86-A1E4-BE7D1D81383A}"/>
              </a:ext>
            </a:extLst>
          </p:cNvPr>
          <p:cNvSpPr/>
          <p:nvPr userDrawn="1"/>
        </p:nvSpPr>
        <p:spPr>
          <a:xfrm>
            <a:off x="6507622" y="3897986"/>
            <a:ext cx="161507" cy="2960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700" y="1473"/>
                </a:moveTo>
                <a:lnTo>
                  <a:pt x="9900" y="1473"/>
                </a:lnTo>
                <a:cubicBezTo>
                  <a:pt x="9403" y="1473"/>
                  <a:pt x="9000" y="1692"/>
                  <a:pt x="9000" y="1964"/>
                </a:cubicBezTo>
                <a:cubicBezTo>
                  <a:pt x="9000" y="2235"/>
                  <a:pt x="9403" y="2455"/>
                  <a:pt x="9900" y="2455"/>
                </a:cubicBezTo>
                <a:lnTo>
                  <a:pt x="11700" y="2455"/>
                </a:lnTo>
                <a:cubicBezTo>
                  <a:pt x="12197" y="2455"/>
                  <a:pt x="12600" y="2235"/>
                  <a:pt x="12600" y="1964"/>
                </a:cubicBezTo>
                <a:cubicBezTo>
                  <a:pt x="12600" y="1692"/>
                  <a:pt x="12197" y="1473"/>
                  <a:pt x="11700" y="1473"/>
                </a:cubicBezTo>
                <a:moveTo>
                  <a:pt x="19800" y="2945"/>
                </a:moveTo>
                <a:lnTo>
                  <a:pt x="1800" y="2945"/>
                </a:lnTo>
                <a:lnTo>
                  <a:pt x="1800" y="1964"/>
                </a:lnTo>
                <a:cubicBezTo>
                  <a:pt x="1800" y="1422"/>
                  <a:pt x="2605" y="982"/>
                  <a:pt x="3600" y="982"/>
                </a:cubicBezTo>
                <a:lnTo>
                  <a:pt x="18000" y="982"/>
                </a:lnTo>
                <a:cubicBezTo>
                  <a:pt x="18993" y="982"/>
                  <a:pt x="19800" y="1422"/>
                  <a:pt x="19800" y="1964"/>
                </a:cubicBezTo>
                <a:cubicBezTo>
                  <a:pt x="19800" y="1964"/>
                  <a:pt x="19800" y="2945"/>
                  <a:pt x="19800" y="2945"/>
                </a:cubicBezTo>
                <a:close/>
                <a:moveTo>
                  <a:pt x="19800" y="17673"/>
                </a:moveTo>
                <a:lnTo>
                  <a:pt x="1800" y="17673"/>
                </a:lnTo>
                <a:lnTo>
                  <a:pt x="1800" y="3927"/>
                </a:lnTo>
                <a:lnTo>
                  <a:pt x="19800" y="3927"/>
                </a:lnTo>
                <a:cubicBezTo>
                  <a:pt x="19800" y="3927"/>
                  <a:pt x="19800" y="17673"/>
                  <a:pt x="19800" y="17673"/>
                </a:cubicBezTo>
                <a:close/>
                <a:moveTo>
                  <a:pt x="19800" y="19636"/>
                </a:moveTo>
                <a:cubicBezTo>
                  <a:pt x="19800" y="20179"/>
                  <a:pt x="18993" y="20618"/>
                  <a:pt x="18000" y="20618"/>
                </a:cubicBezTo>
                <a:lnTo>
                  <a:pt x="3600" y="20618"/>
                </a:lnTo>
                <a:cubicBezTo>
                  <a:pt x="2605" y="20618"/>
                  <a:pt x="1800" y="20179"/>
                  <a:pt x="1800" y="19636"/>
                </a:cubicBezTo>
                <a:lnTo>
                  <a:pt x="1800" y="18655"/>
                </a:lnTo>
                <a:lnTo>
                  <a:pt x="19800" y="18655"/>
                </a:lnTo>
                <a:cubicBezTo>
                  <a:pt x="19800" y="18655"/>
                  <a:pt x="19800" y="19636"/>
                  <a:pt x="19800" y="19636"/>
                </a:cubicBezTo>
                <a:close/>
                <a:moveTo>
                  <a:pt x="18000" y="0"/>
                </a:moveTo>
                <a:lnTo>
                  <a:pt x="3600" y="0"/>
                </a:lnTo>
                <a:cubicBezTo>
                  <a:pt x="1612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612" y="21600"/>
                  <a:pt x="3600" y="21600"/>
                </a:cubicBezTo>
                <a:lnTo>
                  <a:pt x="18000" y="21600"/>
                </a:lnTo>
                <a:cubicBezTo>
                  <a:pt x="19988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19988" y="0"/>
                  <a:pt x="18000" y="0"/>
                </a:cubicBezTo>
                <a:moveTo>
                  <a:pt x="10800" y="20127"/>
                </a:moveTo>
                <a:cubicBezTo>
                  <a:pt x="11297" y="20127"/>
                  <a:pt x="11700" y="19908"/>
                  <a:pt x="11700" y="19636"/>
                </a:cubicBezTo>
                <a:cubicBezTo>
                  <a:pt x="11700" y="19366"/>
                  <a:pt x="11297" y="19145"/>
                  <a:pt x="10800" y="19145"/>
                </a:cubicBezTo>
                <a:cubicBezTo>
                  <a:pt x="10303" y="19145"/>
                  <a:pt x="9900" y="19366"/>
                  <a:pt x="9900" y="19636"/>
                </a:cubicBezTo>
                <a:cubicBezTo>
                  <a:pt x="9900" y="19908"/>
                  <a:pt x="10303" y="20127"/>
                  <a:pt x="10800" y="20127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19" name="Shape 4379">
            <a:extLst>
              <a:ext uri="{FF2B5EF4-FFF2-40B4-BE49-F238E27FC236}">
                <a16:creationId xmlns:a16="http://schemas.microsoft.com/office/drawing/2014/main" id="{E4408FF8-E342-42F8-BBE9-1220822B5E99}"/>
              </a:ext>
            </a:extLst>
          </p:cNvPr>
          <p:cNvSpPr/>
          <p:nvPr userDrawn="1"/>
        </p:nvSpPr>
        <p:spPr>
          <a:xfrm>
            <a:off x="6458938" y="4327945"/>
            <a:ext cx="258875" cy="1882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8900"/>
                </a:moveTo>
                <a:cubicBezTo>
                  <a:pt x="20618" y="18980"/>
                  <a:pt x="20611" y="19058"/>
                  <a:pt x="20601" y="19135"/>
                </a:cubicBezTo>
                <a:lnTo>
                  <a:pt x="14539" y="10800"/>
                </a:lnTo>
                <a:lnTo>
                  <a:pt x="20601" y="2465"/>
                </a:lnTo>
                <a:cubicBezTo>
                  <a:pt x="20611" y="2542"/>
                  <a:pt x="20618" y="2620"/>
                  <a:pt x="20618" y="2700"/>
                </a:cubicBezTo>
                <a:cubicBezTo>
                  <a:pt x="20618" y="2700"/>
                  <a:pt x="20618" y="18900"/>
                  <a:pt x="20618" y="18900"/>
                </a:cubicBezTo>
                <a:close/>
                <a:moveTo>
                  <a:pt x="19636" y="20250"/>
                </a:moveTo>
                <a:lnTo>
                  <a:pt x="1964" y="20250"/>
                </a:lnTo>
                <a:cubicBezTo>
                  <a:pt x="1849" y="20250"/>
                  <a:pt x="1739" y="20218"/>
                  <a:pt x="1637" y="20168"/>
                </a:cubicBezTo>
                <a:lnTo>
                  <a:pt x="7755" y="11754"/>
                </a:lnTo>
                <a:lnTo>
                  <a:pt x="9440" y="14072"/>
                </a:lnTo>
                <a:cubicBezTo>
                  <a:pt x="9816" y="14589"/>
                  <a:pt x="10308" y="14847"/>
                  <a:pt x="10800" y="14847"/>
                </a:cubicBezTo>
                <a:cubicBezTo>
                  <a:pt x="11292" y="14847"/>
                  <a:pt x="11784" y="14589"/>
                  <a:pt x="12159" y="14072"/>
                </a:cubicBezTo>
                <a:lnTo>
                  <a:pt x="13845" y="11754"/>
                </a:lnTo>
                <a:lnTo>
                  <a:pt x="19964" y="20168"/>
                </a:lnTo>
                <a:cubicBezTo>
                  <a:pt x="19861" y="20218"/>
                  <a:pt x="19752" y="20250"/>
                  <a:pt x="19636" y="20250"/>
                </a:cubicBezTo>
                <a:moveTo>
                  <a:pt x="982" y="18900"/>
                </a:moveTo>
                <a:lnTo>
                  <a:pt x="982" y="2700"/>
                </a:lnTo>
                <a:cubicBezTo>
                  <a:pt x="982" y="2620"/>
                  <a:pt x="989" y="2542"/>
                  <a:pt x="999" y="2465"/>
                </a:cubicBezTo>
                <a:lnTo>
                  <a:pt x="7061" y="10800"/>
                </a:lnTo>
                <a:lnTo>
                  <a:pt x="999" y="19135"/>
                </a:lnTo>
                <a:cubicBezTo>
                  <a:pt x="989" y="19058"/>
                  <a:pt x="982" y="18980"/>
                  <a:pt x="982" y="18900"/>
                </a:cubicBezTo>
                <a:moveTo>
                  <a:pt x="1964" y="1350"/>
                </a:moveTo>
                <a:lnTo>
                  <a:pt x="19636" y="1350"/>
                </a:lnTo>
                <a:cubicBezTo>
                  <a:pt x="19752" y="1350"/>
                  <a:pt x="19861" y="1382"/>
                  <a:pt x="19964" y="1433"/>
                </a:cubicBezTo>
                <a:lnTo>
                  <a:pt x="11465" y="13118"/>
                </a:lnTo>
                <a:cubicBezTo>
                  <a:pt x="11288" y="13362"/>
                  <a:pt x="11051" y="13497"/>
                  <a:pt x="10800" y="13497"/>
                </a:cubicBezTo>
                <a:cubicBezTo>
                  <a:pt x="10549" y="13497"/>
                  <a:pt x="10312" y="13362"/>
                  <a:pt x="10134" y="13118"/>
                </a:cubicBezTo>
                <a:lnTo>
                  <a:pt x="1637" y="1433"/>
                </a:lnTo>
                <a:cubicBezTo>
                  <a:pt x="1739" y="1382"/>
                  <a:pt x="1849" y="1350"/>
                  <a:pt x="1964" y="1350"/>
                </a:cubicBezTo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1209"/>
                  <a:pt x="0" y="2700"/>
                </a:cubicBezTo>
                <a:lnTo>
                  <a:pt x="0" y="18900"/>
                </a:lnTo>
                <a:cubicBezTo>
                  <a:pt x="0" y="2039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721" y="0"/>
                  <a:pt x="19636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20" name="Shape 4487">
            <a:extLst>
              <a:ext uri="{FF2B5EF4-FFF2-40B4-BE49-F238E27FC236}">
                <a16:creationId xmlns:a16="http://schemas.microsoft.com/office/drawing/2014/main" id="{11D27456-C005-4109-9E74-0B692200A0B3}"/>
              </a:ext>
            </a:extLst>
          </p:cNvPr>
          <p:cNvSpPr/>
          <p:nvPr userDrawn="1"/>
        </p:nvSpPr>
        <p:spPr>
          <a:xfrm>
            <a:off x="6471716" y="4650082"/>
            <a:ext cx="233318" cy="2333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850" y="17620"/>
                </a:moveTo>
                <a:cubicBezTo>
                  <a:pt x="17270" y="17122"/>
                  <a:pt x="16604" y="16682"/>
                  <a:pt x="15855" y="16324"/>
                </a:cubicBezTo>
                <a:cubicBezTo>
                  <a:pt x="15868" y="16284"/>
                  <a:pt x="15882" y="16244"/>
                  <a:pt x="15896" y="16203"/>
                </a:cubicBezTo>
                <a:cubicBezTo>
                  <a:pt x="16131" y="15456"/>
                  <a:pt x="16320" y="14656"/>
                  <a:pt x="16454" y="13811"/>
                </a:cubicBezTo>
                <a:cubicBezTo>
                  <a:pt x="16471" y="13704"/>
                  <a:pt x="16484" y="13596"/>
                  <a:pt x="16499" y="13488"/>
                </a:cubicBezTo>
                <a:cubicBezTo>
                  <a:pt x="16544" y="13166"/>
                  <a:pt x="16581" y="12839"/>
                  <a:pt x="16610" y="12507"/>
                </a:cubicBezTo>
                <a:cubicBezTo>
                  <a:pt x="16621" y="12383"/>
                  <a:pt x="16632" y="12260"/>
                  <a:pt x="16641" y="12135"/>
                </a:cubicBezTo>
                <a:cubicBezTo>
                  <a:pt x="16660" y="11858"/>
                  <a:pt x="16664" y="11574"/>
                  <a:pt x="16673" y="11291"/>
                </a:cubicBezTo>
                <a:lnTo>
                  <a:pt x="20598" y="11291"/>
                </a:lnTo>
                <a:cubicBezTo>
                  <a:pt x="20476" y="13747"/>
                  <a:pt x="19450" y="15962"/>
                  <a:pt x="17850" y="17620"/>
                </a:cubicBezTo>
                <a:moveTo>
                  <a:pt x="13714" y="20178"/>
                </a:moveTo>
                <a:cubicBezTo>
                  <a:pt x="13925" y="19957"/>
                  <a:pt x="14127" y="19710"/>
                  <a:pt x="14321" y="19444"/>
                </a:cubicBezTo>
                <a:cubicBezTo>
                  <a:pt x="14339" y="19419"/>
                  <a:pt x="14357" y="19394"/>
                  <a:pt x="14375" y="19369"/>
                </a:cubicBezTo>
                <a:cubicBezTo>
                  <a:pt x="14764" y="18822"/>
                  <a:pt x="15116" y="18192"/>
                  <a:pt x="15420" y="17488"/>
                </a:cubicBezTo>
                <a:cubicBezTo>
                  <a:pt x="15436" y="17450"/>
                  <a:pt x="15451" y="17410"/>
                  <a:pt x="15467" y="17372"/>
                </a:cubicBezTo>
                <a:cubicBezTo>
                  <a:pt x="15485" y="17329"/>
                  <a:pt x="15499" y="17282"/>
                  <a:pt x="15517" y="17239"/>
                </a:cubicBezTo>
                <a:cubicBezTo>
                  <a:pt x="16123" y="17535"/>
                  <a:pt x="16665" y="17890"/>
                  <a:pt x="17142" y="18285"/>
                </a:cubicBezTo>
                <a:cubicBezTo>
                  <a:pt x="16149" y="19129"/>
                  <a:pt x="14989" y="19782"/>
                  <a:pt x="13714" y="20178"/>
                </a:cubicBezTo>
                <a:moveTo>
                  <a:pt x="11291" y="20569"/>
                </a:moveTo>
                <a:lnTo>
                  <a:pt x="11291" y="16221"/>
                </a:lnTo>
                <a:cubicBezTo>
                  <a:pt x="12498" y="16271"/>
                  <a:pt x="13638" y="16493"/>
                  <a:pt x="14652" y="16869"/>
                </a:cubicBezTo>
                <a:cubicBezTo>
                  <a:pt x="13850" y="18909"/>
                  <a:pt x="12654" y="20298"/>
                  <a:pt x="11291" y="20569"/>
                </a:cubicBezTo>
                <a:moveTo>
                  <a:pt x="11291" y="11291"/>
                </a:moveTo>
                <a:lnTo>
                  <a:pt x="15697" y="11291"/>
                </a:lnTo>
                <a:cubicBezTo>
                  <a:pt x="15655" y="12995"/>
                  <a:pt x="15392" y="14581"/>
                  <a:pt x="14971" y="15948"/>
                </a:cubicBezTo>
                <a:cubicBezTo>
                  <a:pt x="13855" y="15534"/>
                  <a:pt x="12608" y="15291"/>
                  <a:pt x="11291" y="15240"/>
                </a:cubicBezTo>
                <a:cubicBezTo>
                  <a:pt x="11291" y="15240"/>
                  <a:pt x="11291" y="11291"/>
                  <a:pt x="11291" y="11291"/>
                </a:cubicBezTo>
                <a:close/>
                <a:moveTo>
                  <a:pt x="11291" y="6360"/>
                </a:moveTo>
                <a:cubicBezTo>
                  <a:pt x="12608" y="6309"/>
                  <a:pt x="13855" y="6066"/>
                  <a:pt x="14971" y="5652"/>
                </a:cubicBezTo>
                <a:cubicBezTo>
                  <a:pt x="15392" y="7019"/>
                  <a:pt x="15655" y="8605"/>
                  <a:pt x="15697" y="10309"/>
                </a:cubicBezTo>
                <a:lnTo>
                  <a:pt x="11291" y="10309"/>
                </a:lnTo>
                <a:cubicBezTo>
                  <a:pt x="11291" y="10309"/>
                  <a:pt x="11291" y="6360"/>
                  <a:pt x="11291" y="6360"/>
                </a:cubicBezTo>
                <a:close/>
                <a:moveTo>
                  <a:pt x="11291" y="1031"/>
                </a:moveTo>
                <a:cubicBezTo>
                  <a:pt x="12654" y="1302"/>
                  <a:pt x="13850" y="2691"/>
                  <a:pt x="14652" y="4731"/>
                </a:cubicBezTo>
                <a:cubicBezTo>
                  <a:pt x="13638" y="5107"/>
                  <a:pt x="12498" y="5329"/>
                  <a:pt x="11291" y="5379"/>
                </a:cubicBezTo>
                <a:cubicBezTo>
                  <a:pt x="11291" y="5379"/>
                  <a:pt x="11291" y="1031"/>
                  <a:pt x="11291" y="1031"/>
                </a:cubicBezTo>
                <a:close/>
                <a:moveTo>
                  <a:pt x="17142" y="3315"/>
                </a:moveTo>
                <a:cubicBezTo>
                  <a:pt x="16665" y="3711"/>
                  <a:pt x="16123" y="4065"/>
                  <a:pt x="15517" y="4361"/>
                </a:cubicBezTo>
                <a:cubicBezTo>
                  <a:pt x="15499" y="4318"/>
                  <a:pt x="15485" y="4271"/>
                  <a:pt x="15467" y="4229"/>
                </a:cubicBezTo>
                <a:cubicBezTo>
                  <a:pt x="15451" y="4190"/>
                  <a:pt x="15436" y="4151"/>
                  <a:pt x="15420" y="4112"/>
                </a:cubicBezTo>
                <a:cubicBezTo>
                  <a:pt x="15116" y="3408"/>
                  <a:pt x="14764" y="2778"/>
                  <a:pt x="14375" y="2231"/>
                </a:cubicBezTo>
                <a:cubicBezTo>
                  <a:pt x="14357" y="2206"/>
                  <a:pt x="14339" y="2181"/>
                  <a:pt x="14321" y="2156"/>
                </a:cubicBezTo>
                <a:cubicBezTo>
                  <a:pt x="14127" y="1890"/>
                  <a:pt x="13925" y="1643"/>
                  <a:pt x="13714" y="1422"/>
                </a:cubicBezTo>
                <a:cubicBezTo>
                  <a:pt x="14989" y="1818"/>
                  <a:pt x="16149" y="2471"/>
                  <a:pt x="17142" y="3315"/>
                </a:cubicBezTo>
                <a:moveTo>
                  <a:pt x="20598" y="10309"/>
                </a:moveTo>
                <a:lnTo>
                  <a:pt x="16673" y="10309"/>
                </a:lnTo>
                <a:cubicBezTo>
                  <a:pt x="16664" y="10027"/>
                  <a:pt x="16660" y="9742"/>
                  <a:pt x="16641" y="9465"/>
                </a:cubicBezTo>
                <a:cubicBezTo>
                  <a:pt x="16632" y="9340"/>
                  <a:pt x="16621" y="9217"/>
                  <a:pt x="16610" y="9093"/>
                </a:cubicBezTo>
                <a:cubicBezTo>
                  <a:pt x="16581" y="8761"/>
                  <a:pt x="16544" y="8434"/>
                  <a:pt x="16499" y="8112"/>
                </a:cubicBezTo>
                <a:cubicBezTo>
                  <a:pt x="16484" y="8005"/>
                  <a:pt x="16471" y="7896"/>
                  <a:pt x="16454" y="7789"/>
                </a:cubicBezTo>
                <a:cubicBezTo>
                  <a:pt x="16320" y="6944"/>
                  <a:pt x="16131" y="6144"/>
                  <a:pt x="15896" y="5397"/>
                </a:cubicBezTo>
                <a:cubicBezTo>
                  <a:pt x="15882" y="5357"/>
                  <a:pt x="15868" y="5317"/>
                  <a:pt x="15855" y="5276"/>
                </a:cubicBezTo>
                <a:cubicBezTo>
                  <a:pt x="16604" y="4918"/>
                  <a:pt x="17270" y="4478"/>
                  <a:pt x="17850" y="3981"/>
                </a:cubicBezTo>
                <a:cubicBezTo>
                  <a:pt x="19450" y="5638"/>
                  <a:pt x="20476" y="7853"/>
                  <a:pt x="20598" y="10309"/>
                </a:cubicBezTo>
                <a:moveTo>
                  <a:pt x="10309" y="5379"/>
                </a:moveTo>
                <a:cubicBezTo>
                  <a:pt x="9101" y="5329"/>
                  <a:pt x="7961" y="5107"/>
                  <a:pt x="6947" y="4731"/>
                </a:cubicBezTo>
                <a:cubicBezTo>
                  <a:pt x="7749" y="2691"/>
                  <a:pt x="8945" y="1302"/>
                  <a:pt x="10309" y="1031"/>
                </a:cubicBezTo>
                <a:cubicBezTo>
                  <a:pt x="10309" y="1031"/>
                  <a:pt x="10309" y="5379"/>
                  <a:pt x="10309" y="5379"/>
                </a:cubicBezTo>
                <a:close/>
                <a:moveTo>
                  <a:pt x="10309" y="10309"/>
                </a:moveTo>
                <a:lnTo>
                  <a:pt x="5903" y="10309"/>
                </a:lnTo>
                <a:cubicBezTo>
                  <a:pt x="5945" y="8605"/>
                  <a:pt x="6207" y="7019"/>
                  <a:pt x="6629" y="5652"/>
                </a:cubicBezTo>
                <a:cubicBezTo>
                  <a:pt x="7745" y="6066"/>
                  <a:pt x="8991" y="6309"/>
                  <a:pt x="10309" y="6360"/>
                </a:cubicBezTo>
                <a:cubicBezTo>
                  <a:pt x="10309" y="6360"/>
                  <a:pt x="10309" y="10309"/>
                  <a:pt x="10309" y="10309"/>
                </a:cubicBezTo>
                <a:close/>
                <a:moveTo>
                  <a:pt x="10309" y="15240"/>
                </a:moveTo>
                <a:cubicBezTo>
                  <a:pt x="8991" y="15291"/>
                  <a:pt x="7745" y="15534"/>
                  <a:pt x="6629" y="15948"/>
                </a:cubicBezTo>
                <a:cubicBezTo>
                  <a:pt x="6207" y="14581"/>
                  <a:pt x="5945" y="12995"/>
                  <a:pt x="5903" y="11291"/>
                </a:cubicBezTo>
                <a:lnTo>
                  <a:pt x="10309" y="11291"/>
                </a:lnTo>
                <a:cubicBezTo>
                  <a:pt x="10309" y="11291"/>
                  <a:pt x="10309" y="15240"/>
                  <a:pt x="10309" y="15240"/>
                </a:cubicBezTo>
                <a:close/>
                <a:moveTo>
                  <a:pt x="10309" y="20569"/>
                </a:moveTo>
                <a:cubicBezTo>
                  <a:pt x="8945" y="20298"/>
                  <a:pt x="7749" y="18909"/>
                  <a:pt x="6947" y="16869"/>
                </a:cubicBezTo>
                <a:cubicBezTo>
                  <a:pt x="7961" y="16493"/>
                  <a:pt x="9101" y="16271"/>
                  <a:pt x="10309" y="16221"/>
                </a:cubicBezTo>
                <a:cubicBezTo>
                  <a:pt x="10309" y="16221"/>
                  <a:pt x="10309" y="20569"/>
                  <a:pt x="10309" y="20569"/>
                </a:cubicBezTo>
                <a:close/>
                <a:moveTo>
                  <a:pt x="4458" y="18285"/>
                </a:moveTo>
                <a:cubicBezTo>
                  <a:pt x="4934" y="17890"/>
                  <a:pt x="5476" y="17535"/>
                  <a:pt x="6083" y="17239"/>
                </a:cubicBezTo>
                <a:cubicBezTo>
                  <a:pt x="6100" y="17282"/>
                  <a:pt x="6115" y="17329"/>
                  <a:pt x="6132" y="17372"/>
                </a:cubicBezTo>
                <a:cubicBezTo>
                  <a:pt x="6149" y="17410"/>
                  <a:pt x="6163" y="17450"/>
                  <a:pt x="6180" y="17488"/>
                </a:cubicBezTo>
                <a:cubicBezTo>
                  <a:pt x="6484" y="18192"/>
                  <a:pt x="6835" y="18822"/>
                  <a:pt x="7224" y="19369"/>
                </a:cubicBezTo>
                <a:cubicBezTo>
                  <a:pt x="7242" y="19394"/>
                  <a:pt x="7261" y="19419"/>
                  <a:pt x="7279" y="19444"/>
                </a:cubicBezTo>
                <a:cubicBezTo>
                  <a:pt x="7472" y="19710"/>
                  <a:pt x="7674" y="19957"/>
                  <a:pt x="7886" y="20178"/>
                </a:cubicBezTo>
                <a:cubicBezTo>
                  <a:pt x="6610" y="19782"/>
                  <a:pt x="5451" y="19129"/>
                  <a:pt x="4458" y="18285"/>
                </a:cubicBezTo>
                <a:moveTo>
                  <a:pt x="1002" y="11291"/>
                </a:moveTo>
                <a:lnTo>
                  <a:pt x="4927" y="11291"/>
                </a:lnTo>
                <a:cubicBezTo>
                  <a:pt x="4935" y="11574"/>
                  <a:pt x="4940" y="11858"/>
                  <a:pt x="4958" y="12135"/>
                </a:cubicBezTo>
                <a:cubicBezTo>
                  <a:pt x="4967" y="12260"/>
                  <a:pt x="4979" y="12383"/>
                  <a:pt x="4989" y="12507"/>
                </a:cubicBezTo>
                <a:cubicBezTo>
                  <a:pt x="5018" y="12839"/>
                  <a:pt x="5055" y="13166"/>
                  <a:pt x="5100" y="13488"/>
                </a:cubicBezTo>
                <a:cubicBezTo>
                  <a:pt x="5116" y="13596"/>
                  <a:pt x="5129" y="13704"/>
                  <a:pt x="5146" y="13811"/>
                </a:cubicBezTo>
                <a:cubicBezTo>
                  <a:pt x="5280" y="14656"/>
                  <a:pt x="5468" y="15456"/>
                  <a:pt x="5704" y="16203"/>
                </a:cubicBezTo>
                <a:cubicBezTo>
                  <a:pt x="5718" y="16244"/>
                  <a:pt x="5731" y="16284"/>
                  <a:pt x="5744" y="16324"/>
                </a:cubicBezTo>
                <a:cubicBezTo>
                  <a:pt x="4996" y="16682"/>
                  <a:pt x="4330" y="17122"/>
                  <a:pt x="3749" y="17620"/>
                </a:cubicBezTo>
                <a:cubicBezTo>
                  <a:pt x="2150" y="15962"/>
                  <a:pt x="1123" y="13747"/>
                  <a:pt x="1002" y="11291"/>
                </a:cubicBezTo>
                <a:moveTo>
                  <a:pt x="3749" y="3981"/>
                </a:moveTo>
                <a:cubicBezTo>
                  <a:pt x="4330" y="4478"/>
                  <a:pt x="4996" y="4918"/>
                  <a:pt x="5744" y="5276"/>
                </a:cubicBezTo>
                <a:cubicBezTo>
                  <a:pt x="5731" y="5317"/>
                  <a:pt x="5718" y="5357"/>
                  <a:pt x="5704" y="5397"/>
                </a:cubicBezTo>
                <a:cubicBezTo>
                  <a:pt x="5469" y="6144"/>
                  <a:pt x="5280" y="6944"/>
                  <a:pt x="5146" y="7789"/>
                </a:cubicBezTo>
                <a:cubicBezTo>
                  <a:pt x="5129" y="7896"/>
                  <a:pt x="5116" y="8005"/>
                  <a:pt x="5100" y="8112"/>
                </a:cubicBezTo>
                <a:cubicBezTo>
                  <a:pt x="5055" y="8434"/>
                  <a:pt x="5018" y="8761"/>
                  <a:pt x="4989" y="9093"/>
                </a:cubicBezTo>
                <a:cubicBezTo>
                  <a:pt x="4979" y="9217"/>
                  <a:pt x="4967" y="9340"/>
                  <a:pt x="4958" y="9465"/>
                </a:cubicBezTo>
                <a:cubicBezTo>
                  <a:pt x="4940" y="9742"/>
                  <a:pt x="4935" y="10027"/>
                  <a:pt x="4927" y="10309"/>
                </a:cubicBezTo>
                <a:lnTo>
                  <a:pt x="1002" y="10309"/>
                </a:lnTo>
                <a:cubicBezTo>
                  <a:pt x="1123" y="7853"/>
                  <a:pt x="2150" y="5638"/>
                  <a:pt x="3749" y="3981"/>
                </a:cubicBezTo>
                <a:moveTo>
                  <a:pt x="7886" y="1422"/>
                </a:moveTo>
                <a:cubicBezTo>
                  <a:pt x="7674" y="1643"/>
                  <a:pt x="7472" y="1890"/>
                  <a:pt x="7279" y="2156"/>
                </a:cubicBezTo>
                <a:cubicBezTo>
                  <a:pt x="7261" y="2181"/>
                  <a:pt x="7242" y="2206"/>
                  <a:pt x="7224" y="2231"/>
                </a:cubicBezTo>
                <a:cubicBezTo>
                  <a:pt x="6835" y="2778"/>
                  <a:pt x="6484" y="3408"/>
                  <a:pt x="6180" y="4112"/>
                </a:cubicBezTo>
                <a:cubicBezTo>
                  <a:pt x="6163" y="4151"/>
                  <a:pt x="6149" y="4190"/>
                  <a:pt x="6132" y="4229"/>
                </a:cubicBezTo>
                <a:cubicBezTo>
                  <a:pt x="6115" y="4271"/>
                  <a:pt x="6100" y="4318"/>
                  <a:pt x="6083" y="4361"/>
                </a:cubicBezTo>
                <a:cubicBezTo>
                  <a:pt x="5476" y="4065"/>
                  <a:pt x="4934" y="3711"/>
                  <a:pt x="4458" y="3315"/>
                </a:cubicBezTo>
                <a:cubicBezTo>
                  <a:pt x="5451" y="2471"/>
                  <a:pt x="6610" y="1818"/>
                  <a:pt x="7886" y="1422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21" name="Right Triangle 20">
            <a:extLst>
              <a:ext uri="{FF2B5EF4-FFF2-40B4-BE49-F238E27FC236}">
                <a16:creationId xmlns:a16="http://schemas.microsoft.com/office/drawing/2014/main" id="{FDDD2B84-3CB9-4567-8C91-C538E8A1C89F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4EF3020-1476-41B1-9FE7-B476A25C53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1B64EC3-B232-415D-8E27-EB3E24D13922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261CE2F-F199-4242-AC6C-692676B81FF1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Picture Placeholder 24">
            <a:extLst>
              <a:ext uri="{FF2B5EF4-FFF2-40B4-BE49-F238E27FC236}">
                <a16:creationId xmlns:a16="http://schemas.microsoft.com/office/drawing/2014/main" id="{89C0506D-0CA6-4583-9D04-24E7F4D16AD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1821022"/>
            <a:ext cx="4853573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390512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B16155-303B-403D-8B49-D4CEE47D68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853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15EF5-4ABE-4759-AC09-679CD6083A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fld id="{8699F50C-BE38-4BD0-BA84-9B090E1F2B9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Title Placeholder 8">
            <a:extLst>
              <a:ext uri="{FF2B5EF4-FFF2-40B4-BE49-F238E27FC236}">
                <a16:creationId xmlns:a16="http://schemas.microsoft.com/office/drawing/2014/main" id="{AA2D2B61-D240-024D-AD60-4162EF152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209029"/>
            <a:ext cx="10835122" cy="1147968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64885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85" r:id="rId3"/>
    <p:sldLayoutId id="2147483706" r:id="rId4"/>
    <p:sldLayoutId id="2147483708" r:id="rId5"/>
    <p:sldLayoutId id="2147483704" r:id="rId6"/>
    <p:sldLayoutId id="2147483689" r:id="rId7"/>
    <p:sldLayoutId id="2147483668" r:id="rId8"/>
    <p:sldLayoutId id="2147483707" r:id="rId9"/>
    <p:sldLayoutId id="2147483710" r:id="rId10"/>
    <p:sldLayoutId id="2147483709" r:id="rId11"/>
    <p:sldLayoutId id="2147483711" r:id="rId12"/>
    <p:sldLayoutId id="2147483712" r:id="rId13"/>
    <p:sldLayoutId id="2147483713" r:id="rId14"/>
    <p:sldLayoutId id="2147483714" r:id="rId15"/>
    <p:sldLayoutId id="2147483715" r:id="rId16"/>
    <p:sldLayoutId id="2147483692" r:id="rId17"/>
    <p:sldLayoutId id="2147483697" r:id="rId18"/>
    <p:sldLayoutId id="2147483716" r:id="rId19"/>
    <p:sldLayoutId id="2147483674" r:id="rId2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IN"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2E7A40"/>
        </a:buClr>
        <a:buFont typeface="Arial" panose="020B0604020202020204" pitchFamily="34" charset="0"/>
        <a:buChar char="•"/>
        <a:defRPr lang="en-US" sz="24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20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16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IN" sz="16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Placeholder 16" descr="Building image">
            <a:extLst>
              <a:ext uri="{FF2B5EF4-FFF2-40B4-BE49-F238E27FC236}">
                <a16:creationId xmlns:a16="http://schemas.microsoft.com/office/drawing/2014/main" id="{257F6BCE-75BB-4ECD-BEA5-21C36A9CC0E9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20743" r="20743"/>
          <a:stretch>
            <a:fillRect/>
          </a:stretch>
        </p:blipFill>
        <p:spPr/>
      </p:pic>
      <p:sp>
        <p:nvSpPr>
          <p:cNvPr id="18" name="Hexagon 17">
            <a:extLst>
              <a:ext uri="{FF2B5EF4-FFF2-40B4-BE49-F238E27FC236}">
                <a16:creationId xmlns:a16="http://schemas.microsoft.com/office/drawing/2014/main" id="{0E6B042D-E9CB-40E0-AAE9-6AD11F53E0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6200000">
            <a:off x="2679702" y="2388914"/>
            <a:ext cx="2412998" cy="2080172"/>
          </a:xfrm>
          <a:prstGeom prst="hexagon">
            <a:avLst/>
          </a:prstGeom>
          <a:solidFill>
            <a:srgbClr val="0019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C9A1C71-347B-44A9-88B4-692D9731582D}"/>
              </a:ext>
            </a:extLst>
          </p:cNvPr>
          <p:cNvSpPr txBox="1"/>
          <p:nvPr/>
        </p:nvSpPr>
        <p:spPr>
          <a:xfrm>
            <a:off x="3064738" y="2890390"/>
            <a:ext cx="157286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DATA</a:t>
            </a:r>
          </a:p>
          <a:p>
            <a:r>
              <a:rPr lang="en-US" sz="32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SCIENCE</a:t>
            </a:r>
            <a:endParaRPr lang="en-US" sz="1400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638ACE-163E-40EB-A458-E794C67EA2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0" dirty="0"/>
              <a:t>HOUSING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9205DF-8F5E-49F7-B00E-6F58293F51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INTERNSHIP PROJECT</a:t>
            </a:r>
          </a:p>
        </p:txBody>
      </p:sp>
    </p:spTree>
    <p:extLst>
      <p:ext uri="{BB962C8B-B14F-4D97-AF65-F5344CB8AC3E}">
        <p14:creationId xmlns:p14="http://schemas.microsoft.com/office/powerpoint/2010/main" val="39806997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B49CA03-E04B-6B6E-86BD-E6F1BF7C02A4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/>
              <a:t>Add a footer</a:t>
            </a:r>
            <a:endParaRPr lang="en-US" noProof="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0F36DD6-691F-8E66-6EDC-0E65A1BF0191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10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7073E40-049D-D4F9-5C3F-8C4F170B8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Filling Null Values Conti…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6ED6A1F-9156-F0E0-A487-E92F598C1C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90563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ahnschrift" panose="020B0502040204020203" pitchFamily="34" charset="0"/>
              <a:ea typeface="+mn-ea"/>
              <a:cs typeface="+mn-cs"/>
            </a:endParaRPr>
          </a:p>
          <a:p>
            <a:pPr marL="690563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lang="en-US" sz="1600" dirty="0">
              <a:solidFill>
                <a:srgbClr val="FFFFFF"/>
              </a:solidFill>
              <a:latin typeface="Bahnschrift" panose="020B0502040204020203" pitchFamily="34" charset="0"/>
            </a:endParaRPr>
          </a:p>
          <a:p>
            <a:pPr marL="690563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df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["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GarageCond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"].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fillna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('No Garage',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inplace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 = True) </a:t>
            </a:r>
          </a:p>
          <a:p>
            <a:pPr marL="690563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df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["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MasVnrArea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"].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fillna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(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np.mean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(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df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["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MasVnrArea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"]),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inplace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 = True)</a:t>
            </a:r>
          </a:p>
          <a:p>
            <a:pPr marL="690563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df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["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GarageYrBlt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"].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fillna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(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np.mean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(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df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["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GarageYrBlt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"]),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inplace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 = True) </a:t>
            </a:r>
          </a:p>
          <a:p>
            <a:pPr marL="690563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df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["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PoolQC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"].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fillna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("No Pool",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inplace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 = True) </a:t>
            </a:r>
          </a:p>
          <a:p>
            <a:pPr marL="690563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df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["Fence"].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fillna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("No Fence",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inplace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 = True)</a:t>
            </a:r>
          </a:p>
          <a:p>
            <a:pPr marL="690563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df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["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MiscFeature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"].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fillna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("None",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inplace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 = True) </a:t>
            </a:r>
          </a:p>
          <a:p>
            <a:pPr marL="690563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df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["Alley"].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fillna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("No Alley access",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inplace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 = True) </a:t>
            </a:r>
          </a:p>
          <a:p>
            <a:pPr marL="690563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df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["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FireplaceQu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"].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fillna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("No Fireplace",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inplace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 = True)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5333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954A2A6-3A3E-F656-BED0-A7C7AC753574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/>
              <a:t>Add a footer</a:t>
            </a:r>
            <a:endParaRPr lang="en-US" noProof="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A8ED7B9-1509-8D47-DC1C-53163542EAD3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11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193E10D-85CE-ACCD-E044-F51EDA985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209028"/>
            <a:ext cx="8333222" cy="1047501"/>
          </a:xfrm>
        </p:spPr>
        <p:txBody>
          <a:bodyPr/>
          <a:lstStyle/>
          <a:p>
            <a:r>
              <a:rPr lang="en-US" dirty="0"/>
              <a:t>Correlation With Sales Price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B0979C2-1F9B-19BE-7641-97BD8B87D2F1}"/>
              </a:ext>
            </a:extLst>
          </p:cNvPr>
          <p:cNvSpPr/>
          <p:nvPr/>
        </p:nvSpPr>
        <p:spPr>
          <a:xfrm>
            <a:off x="442100" y="1350513"/>
            <a:ext cx="11380246" cy="49086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47364881-831D-20DB-CE9D-6EB11DA17F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012" y="1366516"/>
            <a:ext cx="11229975" cy="4895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58250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FFE28-0786-84F2-1A84-F1E332D08A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0930" y="2384247"/>
            <a:ext cx="5394304" cy="3598264"/>
          </a:xfrm>
        </p:spPr>
        <p:txBody>
          <a:bodyPr>
            <a:normAutofit/>
          </a:bodyPr>
          <a:lstStyle/>
          <a:p>
            <a:r>
              <a:rPr lang="en-US" dirty="0"/>
              <a:t>In the previous slide we can see that there are almost 40% of the features having a negative correlation with ‘Sales Price’ with ‘Utilities’ having the highest negative correlation.</a:t>
            </a:r>
          </a:p>
          <a:p>
            <a:r>
              <a:rPr lang="en-US" dirty="0"/>
              <a:t>There is a majority of more than 60% of the features having positive correlation with ‘Sales Price’ with ‘</a:t>
            </a:r>
            <a:r>
              <a:rPr lang="en-US" dirty="0" err="1"/>
              <a:t>OverallQual</a:t>
            </a:r>
            <a:r>
              <a:rPr lang="en-US" dirty="0"/>
              <a:t>’ having the highest positive correlation. 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B0F261-A0E9-A39C-9FB3-79D4FD47764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noProof="0"/>
              <a:t>Add a footer</a:t>
            </a:r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6A50D2-3C29-0749-6729-5354C1D9E7F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12</a:t>
            </a:fld>
            <a:endParaRPr lang="en-US" noProof="0" dirty="0"/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5E9E1266-A515-A5BF-9B1A-259F0A1FC093}"/>
              </a:ext>
            </a:extLst>
          </p:cNvPr>
          <p:cNvSpPr txBox="1">
            <a:spLocks/>
          </p:cNvSpPr>
          <p:nvPr/>
        </p:nvSpPr>
        <p:spPr>
          <a:xfrm>
            <a:off x="338530" y="795518"/>
            <a:ext cx="7342622" cy="1215566"/>
          </a:xfrm>
          <a:prstGeom prst="rect">
            <a:avLst/>
          </a:prstGeom>
        </p:spPr>
        <p:txBody>
          <a:bodyPr vert="horz" lIns="91440" tIns="45720" rIns="91440" bIns="0" rtlCol="0" anchor="b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IN" sz="44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0" dirty="0"/>
              <a:t>Correlation </a:t>
            </a:r>
          </a:p>
          <a:p>
            <a:r>
              <a:rPr lang="en-US" b="0" dirty="0"/>
              <a:t>Continue..</a:t>
            </a:r>
          </a:p>
        </p:txBody>
      </p:sp>
      <p:pic>
        <p:nvPicPr>
          <p:cNvPr id="11" name="Picture Placeholder 58" title="Buildings">
            <a:extLst>
              <a:ext uri="{FF2B5EF4-FFF2-40B4-BE49-F238E27FC236}">
                <a16:creationId xmlns:a16="http://schemas.microsoft.com/office/drawing/2014/main" id="{0B3C0C64-6948-9083-4879-470641CBD09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3492" r="13492"/>
          <a:stretch>
            <a:fillRect/>
          </a:stretch>
        </p:blipFill>
        <p:spPr>
          <a:xfrm>
            <a:off x="6160448" y="1444828"/>
            <a:ext cx="6021821" cy="5422900"/>
          </a:xfrm>
          <a:custGeom>
            <a:avLst/>
            <a:gdLst>
              <a:gd name="connsiteX0" fmla="*/ 6021821 w 6021821"/>
              <a:gd name="connsiteY0" fmla="*/ 0 h 5422900"/>
              <a:gd name="connsiteX1" fmla="*/ 6021821 w 6021821"/>
              <a:gd name="connsiteY1" fmla="*/ 5422900 h 5422900"/>
              <a:gd name="connsiteX2" fmla="*/ 0 w 6021821"/>
              <a:gd name="connsiteY2" fmla="*/ 5422900 h 542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21821" h="5422900">
                <a:moveTo>
                  <a:pt x="6021821" y="0"/>
                </a:moveTo>
                <a:lnTo>
                  <a:pt x="6021821" y="5422900"/>
                </a:lnTo>
                <a:lnTo>
                  <a:pt x="0" y="54229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</p:pic>
      <p:sp>
        <p:nvSpPr>
          <p:cNvPr id="12" name="Footer Placeholder 34">
            <a:extLst>
              <a:ext uri="{FF2B5EF4-FFF2-40B4-BE49-F238E27FC236}">
                <a16:creationId xmlns:a16="http://schemas.microsoft.com/office/drawing/2014/main" id="{9ED239A7-2439-8E22-9F06-4DF2D16909C8}"/>
              </a:ext>
            </a:extLst>
          </p:cNvPr>
          <p:cNvSpPr txBox="1">
            <a:spLocks/>
          </p:cNvSpPr>
          <p:nvPr/>
        </p:nvSpPr>
        <p:spPr>
          <a:xfrm>
            <a:off x="490930" y="65087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13" name="Slide Number Placeholder 9">
            <a:extLst>
              <a:ext uri="{FF2B5EF4-FFF2-40B4-BE49-F238E27FC236}">
                <a16:creationId xmlns:a16="http://schemas.microsoft.com/office/drawing/2014/main" id="{0F07827A-8944-C6F1-1924-C2F9D36D1B85}"/>
              </a:ext>
            </a:extLst>
          </p:cNvPr>
          <p:cNvSpPr txBox="1">
            <a:spLocks/>
          </p:cNvSpPr>
          <p:nvPr/>
        </p:nvSpPr>
        <p:spPr>
          <a:xfrm>
            <a:off x="11299371" y="6508750"/>
            <a:ext cx="7402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699F50C-BE38-4BD0-BA84-9B090E1F2B9B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09826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9B04C-2328-7412-89DE-50EA2BD6E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SELECTION</a:t>
            </a:r>
            <a:br>
              <a:rPr lang="en-US" dirty="0"/>
            </a:br>
            <a:r>
              <a:rPr lang="en-US" dirty="0"/>
              <a:t>&amp; MODEL SAVING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3E60A331-4340-5FF2-954F-55DB4AC185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pic>
        <p:nvPicPr>
          <p:cNvPr id="5" name="Picture Placeholder 7" descr="Building image">
            <a:extLst>
              <a:ext uri="{FF2B5EF4-FFF2-40B4-BE49-F238E27FC236}">
                <a16:creationId xmlns:a16="http://schemas.microsoft.com/office/drawing/2014/main" id="{FDA98FA9-A7BA-EDBD-E93D-EE449DDD7D2F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0784" r="20784"/>
          <a:stretch>
            <a:fillRect/>
          </a:stretch>
        </p:blipFill>
        <p:spPr>
          <a:xfrm>
            <a:off x="1682750" y="860425"/>
            <a:ext cx="4429125" cy="5137150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</p:pic>
      <p:sp>
        <p:nvSpPr>
          <p:cNvPr id="6" name="Hexagon 5">
            <a:extLst>
              <a:ext uri="{FF2B5EF4-FFF2-40B4-BE49-F238E27FC236}">
                <a16:creationId xmlns:a16="http://schemas.microsoft.com/office/drawing/2014/main" id="{28B1E860-C720-CF19-271A-D662482634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6200000">
            <a:off x="2679702" y="2388914"/>
            <a:ext cx="2412998" cy="2080172"/>
          </a:xfrm>
          <a:prstGeom prst="hexag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029598-57B8-34CE-EC55-6FAD1C1714AB}"/>
              </a:ext>
            </a:extLst>
          </p:cNvPr>
          <p:cNvSpPr txBox="1"/>
          <p:nvPr/>
        </p:nvSpPr>
        <p:spPr>
          <a:xfrm>
            <a:off x="3064738" y="2890390"/>
            <a:ext cx="177644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HOUSING</a:t>
            </a:r>
          </a:p>
          <a:p>
            <a:r>
              <a:rPr lang="en-US" sz="3200" dirty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PROJECT</a:t>
            </a:r>
          </a:p>
        </p:txBody>
      </p:sp>
    </p:spTree>
    <p:extLst>
      <p:ext uri="{BB962C8B-B14F-4D97-AF65-F5344CB8AC3E}">
        <p14:creationId xmlns:p14="http://schemas.microsoft.com/office/powerpoint/2010/main" val="10515811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E375FA6-7982-9DA2-3132-A13D071128B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18678" y="4775571"/>
            <a:ext cx="10993436" cy="608895"/>
          </a:xfrm>
        </p:spPr>
        <p:txBody>
          <a:bodyPr/>
          <a:lstStyle/>
          <a:p>
            <a:r>
              <a:rPr lang="en-US" dirty="0"/>
              <a:t>From the above table the model with the best accuracy score is </a:t>
            </a:r>
            <a:r>
              <a:rPr lang="en-US" dirty="0" err="1"/>
              <a:t>RandomForest</a:t>
            </a:r>
            <a:r>
              <a:rPr lang="en-US" dirty="0"/>
              <a:t> Regressor, hence we can select it as our model.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65263-978E-6C2C-66FB-15301124AEE7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/>
              <a:t>Add a footer</a:t>
            </a:r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B42528-4FD5-7108-81D0-AE0A2139AD5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14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67C2098-09C6-C447-D0B1-9E97C0F71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SELECTION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63519928-FCE2-56F3-E3F3-E667B21924B7}"/>
              </a:ext>
            </a:extLst>
          </p:cNvPr>
          <p:cNvGraphicFramePr>
            <a:graphicFrameLocks noGrp="1"/>
          </p:cNvGraphicFramePr>
          <p:nvPr>
            <p:ph type="tbl" sz="quarter" idx="12"/>
            <p:extLst>
              <p:ext uri="{D42A27DB-BD31-4B8C-83A1-F6EECF244321}">
                <p14:modId xmlns:p14="http://schemas.microsoft.com/office/powerpoint/2010/main" val="2514504402"/>
              </p:ext>
            </p:extLst>
          </p:nvPr>
        </p:nvGraphicFramePr>
        <p:xfrm>
          <a:off x="523648" y="1896928"/>
          <a:ext cx="10993436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96718">
                  <a:extLst>
                    <a:ext uri="{9D8B030D-6E8A-4147-A177-3AD203B41FA5}">
                      <a16:colId xmlns:a16="http://schemas.microsoft.com/office/drawing/2014/main" val="3632941444"/>
                    </a:ext>
                  </a:extLst>
                </a:gridCol>
                <a:gridCol w="5496718">
                  <a:extLst>
                    <a:ext uri="{9D8B030D-6E8A-4147-A177-3AD203B41FA5}">
                      <a16:colId xmlns:a16="http://schemas.microsoft.com/office/drawing/2014/main" val="30222243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MODEL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ACCURACY 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9075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LINEAR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87.5%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23088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K-NEIGHBORS REGRESSOR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83.3%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0719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DECISIONTREE REGRESSOR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83.2%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0672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RANDOM FOREST REGRESSOR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92%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53953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15923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FE38FE1-C719-752B-248E-475F82D3EAB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/>
              <a:t>Add a footer</a:t>
            </a:r>
            <a:endParaRPr lang="en-US" noProof="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584EACF-CFE6-A169-220A-7FC744DB339F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15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B29F0C7-F6D1-D2CA-89E5-2859C9427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 TUNING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FE6A4CC-E962-8660-92C2-E8BB7AD8F5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Grid Search CV we will find the best Parameters to tune our model.</a:t>
            </a:r>
          </a:p>
          <a:p>
            <a:pPr marL="855663" indent="0">
              <a:buNone/>
            </a:pPr>
            <a:r>
              <a:rPr lang="en-US" sz="2000" dirty="0"/>
              <a:t>CODE:</a:t>
            </a:r>
          </a:p>
          <a:p>
            <a:pPr marL="855663" indent="0">
              <a:buNone/>
            </a:pPr>
            <a:r>
              <a:rPr lang="en-US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from </a:t>
            </a:r>
            <a:r>
              <a:rPr lang="en-US" sz="14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sklearn.model_selection</a:t>
            </a:r>
            <a:r>
              <a:rPr lang="en-US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import </a:t>
            </a:r>
            <a:r>
              <a:rPr lang="en-US" sz="14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GridSearchCV</a:t>
            </a:r>
            <a:endParaRPr 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855663" indent="0">
              <a:buNone/>
            </a:pPr>
            <a:r>
              <a:rPr lang="en-US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parameters={'criterion':["</a:t>
            </a:r>
            <a:r>
              <a:rPr lang="en-US" sz="14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squared_error</a:t>
            </a:r>
            <a:r>
              <a:rPr lang="en-US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", "</a:t>
            </a:r>
            <a:r>
              <a:rPr lang="en-US" sz="14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absolute_error</a:t>
            </a:r>
            <a:r>
              <a:rPr lang="en-US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", "</a:t>
            </a:r>
            <a:r>
              <a:rPr lang="en-US" sz="14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poisson</a:t>
            </a:r>
            <a:r>
              <a:rPr lang="en-US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"],</a:t>
            </a:r>
          </a:p>
          <a:p>
            <a:pPr marL="855663" indent="0">
              <a:buNone/>
            </a:pPr>
            <a:r>
              <a:rPr lang="en-US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          '</a:t>
            </a:r>
            <a:r>
              <a:rPr lang="en-US" sz="14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max_depth':range</a:t>
            </a:r>
            <a:r>
              <a:rPr lang="en-US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(1,10,2),</a:t>
            </a:r>
          </a:p>
          <a:p>
            <a:pPr marL="855663" indent="0">
              <a:buNone/>
            </a:pPr>
            <a:r>
              <a:rPr lang="en-US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          '</a:t>
            </a:r>
            <a:r>
              <a:rPr lang="en-US" sz="14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max_features</a:t>
            </a:r>
            <a:r>
              <a:rPr lang="en-US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':["auto", "sqrt", "log2"],</a:t>
            </a:r>
          </a:p>
          <a:p>
            <a:pPr marL="855663" indent="0">
              <a:buNone/>
            </a:pPr>
            <a:r>
              <a:rPr lang="en-US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          '</a:t>
            </a:r>
            <a:r>
              <a:rPr lang="en-US" sz="14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ccp_alpha</a:t>
            </a:r>
            <a:r>
              <a:rPr lang="en-US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':[0.0001,0.001,0.01,0.1,1,10]}</a:t>
            </a:r>
          </a:p>
          <a:p>
            <a:pPr marL="855663" indent="0">
              <a:buNone/>
            </a:pPr>
            <a:r>
              <a:rPr lang="en-US" sz="14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clf</a:t>
            </a:r>
            <a:r>
              <a:rPr lang="en-US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=</a:t>
            </a:r>
            <a:r>
              <a:rPr lang="en-US" sz="14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GridSearchCV</a:t>
            </a:r>
            <a:r>
              <a:rPr lang="en-US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(</a:t>
            </a:r>
            <a:r>
              <a:rPr lang="en-US" sz="14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rf,parameters</a:t>
            </a:r>
            <a:r>
              <a:rPr lang="en-US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)</a:t>
            </a:r>
          </a:p>
          <a:p>
            <a:pPr marL="855663" indent="0">
              <a:buNone/>
            </a:pPr>
            <a:r>
              <a:rPr lang="en-US" sz="14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clf.fit</a:t>
            </a:r>
            <a:r>
              <a:rPr lang="en-US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(</a:t>
            </a:r>
            <a:r>
              <a:rPr lang="en-US" sz="14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features_train,target_train</a:t>
            </a:r>
            <a:r>
              <a:rPr lang="en-US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)</a:t>
            </a:r>
          </a:p>
          <a:p>
            <a:pPr marL="855663" indent="0">
              <a:buNone/>
            </a:pPr>
            <a:r>
              <a:rPr lang="en-US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print(</a:t>
            </a:r>
            <a:r>
              <a:rPr lang="en-US" sz="14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clf.best_params</a:t>
            </a:r>
            <a:r>
              <a:rPr lang="en-US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_)</a:t>
            </a:r>
          </a:p>
          <a:p>
            <a:pPr marL="855663" indent="0">
              <a:buNone/>
            </a:pPr>
            <a:endParaRPr 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855663" indent="0">
              <a:buNone/>
            </a:pPr>
            <a:r>
              <a:rPr lang="en-US" sz="1800" dirty="0"/>
              <a:t>OUTPUT: </a:t>
            </a:r>
          </a:p>
          <a:p>
            <a:pPr marL="855663" indent="0">
              <a:buNone/>
            </a:pPr>
            <a:r>
              <a:rPr lang="en-US" sz="1600" dirty="0"/>
              <a:t>{'</a:t>
            </a:r>
            <a:r>
              <a:rPr lang="en-US" sz="1600" dirty="0" err="1"/>
              <a:t>ccp_alpha</a:t>
            </a:r>
            <a:r>
              <a:rPr lang="en-US" sz="1600" dirty="0"/>
              <a:t>': 0.1, 'criterion': '</a:t>
            </a:r>
            <a:r>
              <a:rPr lang="en-US" sz="1600" dirty="0" err="1"/>
              <a:t>squared_error</a:t>
            </a:r>
            <a:r>
              <a:rPr lang="en-US" sz="1600" dirty="0"/>
              <a:t>', '</a:t>
            </a:r>
            <a:r>
              <a:rPr lang="en-US" sz="1600" dirty="0" err="1"/>
              <a:t>max_depth</a:t>
            </a:r>
            <a:r>
              <a:rPr lang="en-US" sz="1600" dirty="0"/>
              <a:t>': 9, '</a:t>
            </a:r>
            <a:r>
              <a:rPr lang="en-US" sz="1600" dirty="0" err="1"/>
              <a:t>max_features</a:t>
            </a:r>
            <a:r>
              <a:rPr lang="en-US" sz="1600" dirty="0"/>
              <a:t>': 'sqrt'}</a:t>
            </a:r>
          </a:p>
          <a:p>
            <a:pPr marL="855663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5437869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4C11C9-3DF6-471E-87C0-4DCED41031D4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338530" y="6356350"/>
            <a:ext cx="411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Add a footer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228214-87DB-4B3A-BD81-9A709A69BAA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146971" y="6356350"/>
            <a:ext cx="740227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8699F50C-BE38-4BD0-BA84-9B090E1F2B9B}" type="slidenum">
              <a:rPr lang="en-US" smtClean="0"/>
              <a:pPr>
                <a:spcAft>
                  <a:spcPts val="600"/>
                </a:spcAft>
              </a:pPr>
              <a:t>16</a:t>
            </a:fld>
            <a:endParaRPr lang="en-US"/>
          </a:p>
        </p:txBody>
      </p:sp>
      <p:sp>
        <p:nvSpPr>
          <p:cNvPr id="18" name="Title 13">
            <a:extLst>
              <a:ext uri="{FF2B5EF4-FFF2-40B4-BE49-F238E27FC236}">
                <a16:creationId xmlns:a16="http://schemas.microsoft.com/office/drawing/2014/main" id="{92896B42-4638-40D0-8887-7AB8D1D86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209028"/>
            <a:ext cx="8333222" cy="1147969"/>
          </a:xfrm>
        </p:spPr>
        <p:txBody>
          <a:bodyPr anchor="b">
            <a:normAutofit/>
          </a:bodyPr>
          <a:lstStyle/>
          <a:p>
            <a:r>
              <a:rPr lang="en-US" dirty="0"/>
              <a:t>AUC ROC</a:t>
            </a:r>
            <a:endParaRPr lang="en-US" b="0" dirty="0"/>
          </a:p>
        </p:txBody>
      </p:sp>
      <p:sp>
        <p:nvSpPr>
          <p:cNvPr id="71" name="Text Placeholder 5">
            <a:extLst>
              <a:ext uri="{FF2B5EF4-FFF2-40B4-BE49-F238E27FC236}">
                <a16:creationId xmlns:a16="http://schemas.microsoft.com/office/drawing/2014/main" id="{283995E3-D1D2-8702-9E46-24D244F22F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442605"/>
          </a:xfrm>
        </p:spPr>
        <p:txBody>
          <a:bodyPr/>
          <a:lstStyle/>
          <a:p>
            <a:r>
              <a:rPr lang="en-US" dirty="0"/>
              <a:t>Model Curve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C456F685-DC1E-C50B-6A8B-41F3492A11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6000" y="2169692"/>
            <a:ext cx="5383707" cy="4019971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7CFD0302-279C-8A48-9E27-AD5B08D650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678" y="2169692"/>
            <a:ext cx="5391749" cy="4019971"/>
          </a:xfrm>
        </p:spPr>
        <p:txBody>
          <a:bodyPr>
            <a:normAutofit/>
          </a:bodyPr>
          <a:lstStyle/>
          <a:p>
            <a:pPr>
              <a:buClr>
                <a:schemeClr val="accent2"/>
              </a:buClr>
            </a:pPr>
            <a:r>
              <a:rPr lang="en-US" dirty="0"/>
              <a:t>From this curve we can see that the line is more slanted towards the X-axis.</a:t>
            </a:r>
          </a:p>
          <a:p>
            <a:pPr>
              <a:buClr>
                <a:schemeClr val="accent2"/>
              </a:buClr>
            </a:pPr>
            <a:r>
              <a:rPr lang="en-US" dirty="0"/>
              <a:t>There are many red dots close to the line hence we can conclude that this is a good model.</a:t>
            </a:r>
          </a:p>
          <a:p>
            <a:pPr marL="0" indent="0">
              <a:buClr>
                <a:schemeClr val="accent2"/>
              </a:buClr>
              <a:buNone/>
            </a:pPr>
            <a:endParaRPr lang="en-US" dirty="0"/>
          </a:p>
          <a:p>
            <a:pPr>
              <a:buClr>
                <a:schemeClr val="accent2"/>
              </a:buClr>
            </a:pPr>
            <a:r>
              <a:rPr lang="en-US" dirty="0"/>
              <a:t>Model is later saved as:</a:t>
            </a:r>
          </a:p>
          <a:p>
            <a:pPr marL="339725" indent="0">
              <a:buClr>
                <a:schemeClr val="accent2"/>
              </a:buClr>
              <a:buNone/>
            </a:pPr>
            <a:endParaRPr lang="en-US" sz="1800" dirty="0"/>
          </a:p>
          <a:p>
            <a:pPr marL="339725" indent="0">
              <a:buClr>
                <a:schemeClr val="accent2"/>
              </a:buClr>
              <a:buNone/>
            </a:pPr>
            <a:r>
              <a:rPr lang="en-US" sz="1800" dirty="0" err="1"/>
              <a:t>joblib.dump</a:t>
            </a:r>
            <a:r>
              <a:rPr lang="en-US" sz="1800" dirty="0"/>
              <a:t>(</a:t>
            </a:r>
            <a:r>
              <a:rPr lang="en-US" sz="1800" dirty="0" err="1"/>
              <a:t>rf,'Housing</a:t>
            </a:r>
            <a:r>
              <a:rPr lang="en-US" sz="1800" dirty="0"/>
              <a:t> Project </a:t>
            </a:r>
            <a:r>
              <a:rPr lang="en-US" sz="1800" dirty="0" err="1"/>
              <a:t>Model.pkl</a:t>
            </a:r>
            <a:r>
              <a:rPr lang="en-US" sz="1800" dirty="0"/>
              <a:t>')</a:t>
            </a:r>
          </a:p>
        </p:txBody>
      </p:sp>
    </p:spTree>
    <p:extLst>
      <p:ext uri="{BB962C8B-B14F-4D97-AF65-F5344CB8AC3E}">
        <p14:creationId xmlns:p14="http://schemas.microsoft.com/office/powerpoint/2010/main" val="3100422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16" descr="Building image">
            <a:extLst>
              <a:ext uri="{FF2B5EF4-FFF2-40B4-BE49-F238E27FC236}">
                <a16:creationId xmlns:a16="http://schemas.microsoft.com/office/drawing/2014/main" id="{2BB8A12F-D110-47A0-B7B9-3781893DF96D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20743" r="20743"/>
          <a:stretch>
            <a:fillRect/>
          </a:stretch>
        </p:blipFill>
        <p:spPr>
          <a:xfrm>
            <a:off x="1683398" y="860944"/>
            <a:ext cx="4428523" cy="5137089"/>
          </a:xfrm>
        </p:spPr>
      </p:pic>
      <p:sp>
        <p:nvSpPr>
          <p:cNvPr id="6" name="Hexagon 5">
            <a:extLst>
              <a:ext uri="{FF2B5EF4-FFF2-40B4-BE49-F238E27FC236}">
                <a16:creationId xmlns:a16="http://schemas.microsoft.com/office/drawing/2014/main" id="{D433E7F0-E425-94DB-97C7-A9BC58684E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6200000">
            <a:off x="2679702" y="2388914"/>
            <a:ext cx="2412998" cy="2080172"/>
          </a:xfrm>
          <a:prstGeom prst="hexagon">
            <a:avLst/>
          </a:prstGeom>
          <a:solidFill>
            <a:srgbClr val="0019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E47FA2-09FD-F1D9-A8DA-2E79436DE3D6}"/>
              </a:ext>
            </a:extLst>
          </p:cNvPr>
          <p:cNvSpPr txBox="1"/>
          <p:nvPr/>
        </p:nvSpPr>
        <p:spPr>
          <a:xfrm>
            <a:off x="3064738" y="2890390"/>
            <a:ext cx="157286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DATA</a:t>
            </a:r>
          </a:p>
          <a:p>
            <a:r>
              <a:rPr lang="en-US" sz="32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SCIENCE</a:t>
            </a:r>
            <a:endParaRPr lang="en-US" sz="1400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F59C45A-A6A3-29BB-CD83-3BB428E95E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75721" y="2006084"/>
            <a:ext cx="4853573" cy="1616252"/>
          </a:xfrm>
        </p:spPr>
        <p:txBody>
          <a:bodyPr/>
          <a:lstStyle/>
          <a:p>
            <a:r>
              <a:rPr lang="en-US" b="0" dirty="0"/>
              <a:t>THANK YOU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DDD154B9-8F67-2538-1E28-AFF1CF8261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75214" y="3640998"/>
            <a:ext cx="4854339" cy="1257574"/>
          </a:xfrm>
        </p:spPr>
        <p:txBody>
          <a:bodyPr/>
          <a:lstStyle/>
          <a:p>
            <a:r>
              <a:rPr lang="en-US" b="0" dirty="0"/>
              <a:t>MUFID SHAIKH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0426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Building image">
            <a:extLst>
              <a:ext uri="{FF2B5EF4-FFF2-40B4-BE49-F238E27FC236}">
                <a16:creationId xmlns:a16="http://schemas.microsoft.com/office/drawing/2014/main" id="{2D599535-C841-457B-BE92-EECA801ED76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0810" r="20810"/>
          <a:stretch>
            <a:fillRect/>
          </a:stretch>
        </p:blipFill>
        <p:spPr/>
      </p:pic>
      <p:sp>
        <p:nvSpPr>
          <p:cNvPr id="10" name="Hexagon 9">
            <a:extLst>
              <a:ext uri="{FF2B5EF4-FFF2-40B4-BE49-F238E27FC236}">
                <a16:creationId xmlns:a16="http://schemas.microsoft.com/office/drawing/2014/main" id="{84367257-921F-4C31-9DD7-8B0616248F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6200000">
            <a:off x="2679702" y="2388914"/>
            <a:ext cx="2412998" cy="2080172"/>
          </a:xfrm>
          <a:prstGeom prst="hexag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91CA16A-993E-43BA-BDDC-9E427CF95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PROBLEM STATMENT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8899A7A-A7BC-C62C-62EF-C3392E452294}"/>
              </a:ext>
            </a:extLst>
          </p:cNvPr>
          <p:cNvSpPr txBox="1"/>
          <p:nvPr/>
        </p:nvSpPr>
        <p:spPr>
          <a:xfrm>
            <a:off x="3064738" y="2890390"/>
            <a:ext cx="177644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HOUSING</a:t>
            </a:r>
          </a:p>
          <a:p>
            <a:r>
              <a:rPr lang="en-US" sz="3200" dirty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PROJECT</a:t>
            </a:r>
          </a:p>
        </p:txBody>
      </p:sp>
    </p:spTree>
    <p:extLst>
      <p:ext uri="{BB962C8B-B14F-4D97-AF65-F5344CB8AC3E}">
        <p14:creationId xmlns:p14="http://schemas.microsoft.com/office/powerpoint/2010/main" val="4292661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3">
            <a:extLst>
              <a:ext uri="{FF2B5EF4-FFF2-40B4-BE49-F238E27FC236}">
                <a16:creationId xmlns:a16="http://schemas.microsoft.com/office/drawing/2014/main" id="{4FBF9184-90F5-4842-F69D-29DE7D18E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378" y="914459"/>
            <a:ext cx="7342622" cy="1215566"/>
          </a:xfrm>
        </p:spPr>
        <p:txBody>
          <a:bodyPr>
            <a:normAutofit fontScale="90000"/>
          </a:bodyPr>
          <a:lstStyle/>
          <a:p>
            <a:r>
              <a:rPr lang="en-US" dirty="0"/>
              <a:t>About </a:t>
            </a:r>
            <a:br>
              <a:rPr lang="en-US" dirty="0"/>
            </a:br>
            <a:r>
              <a:rPr lang="en-US" dirty="0"/>
              <a:t>The Project </a:t>
            </a:r>
            <a:endParaRPr lang="en-US" b="0" dirty="0"/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34105B5E-2F9F-5427-F779-A9860F5FAE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2645924"/>
            <a:ext cx="6618452" cy="3710426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A US-based housing company named Surprise Housing has decided to enter the Australian market. The company uses data analytics to purchase houses at a price below their actual values and flip them at a higher price. For the same purpose, the company has collected a data set from the sale of houses in Australia. The data is provided in the CSV file below.</a:t>
            </a:r>
          </a:p>
          <a:p>
            <a:r>
              <a:rPr lang="en-US" dirty="0"/>
              <a:t>The company is looking at prospective properties to buy houses to enter the market. You are required to build a model using Machine Learning in order to predict the actual value of the prospective properties and decide whether to invest in them or not. For this company wants to know:</a:t>
            </a:r>
          </a:p>
          <a:p>
            <a:r>
              <a:rPr lang="en-US" dirty="0"/>
              <a:t>Which variables are important to predict the price of variable?</a:t>
            </a:r>
          </a:p>
          <a:p>
            <a:r>
              <a:rPr lang="en-US" dirty="0"/>
              <a:t>How do these variables describe the price of the house?</a:t>
            </a:r>
          </a:p>
        </p:txBody>
      </p:sp>
      <p:pic>
        <p:nvPicPr>
          <p:cNvPr id="10" name="Picture Placeholder 12" title="Skyline">
            <a:extLst>
              <a:ext uri="{FF2B5EF4-FFF2-40B4-BE49-F238E27FC236}">
                <a16:creationId xmlns:a16="http://schemas.microsoft.com/office/drawing/2014/main" id="{B9F0CC03-B173-49F6-7B92-8AE96CE7EB90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/>
          <a:srcRect l="23313" r="23313"/>
          <a:stretch/>
        </p:blipFill>
        <p:spPr>
          <a:xfrm>
            <a:off x="6604000" y="0"/>
            <a:ext cx="5588000" cy="6872249"/>
          </a:xfrm>
        </p:spPr>
      </p:pic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96E99D50-DAA6-C186-D7C5-795C84C9AEF5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338530" y="6356350"/>
            <a:ext cx="4114800" cy="365125"/>
          </a:xfrm>
        </p:spPr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328EA50C-E373-CE5C-8EA1-1D5B1A32582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11146971" y="6356350"/>
            <a:ext cx="740227" cy="365125"/>
          </a:xfrm>
        </p:spPr>
        <p:txBody>
          <a:bodyPr/>
          <a:lstStyle/>
          <a:p>
            <a:fld id="{8699F50C-BE38-4BD0-BA84-9B090E1F2B9B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041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ABE11BF-33A5-4653-A144-CCCBACF58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The Project</a:t>
            </a:r>
            <a:endParaRPr lang="en-US" b="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482DBEC-EE72-4155-ACC5-87E80C5606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There are a total of 81 Columns present in the dataset.</a:t>
            </a:r>
          </a:p>
          <a:p>
            <a:pPr lvl="0"/>
            <a:r>
              <a:rPr lang="en-US" dirty="0"/>
              <a:t>Of which 80 columns are features and 1 column i.e., Saleprice.</a:t>
            </a:r>
          </a:p>
          <a:p>
            <a:pPr lvl="0"/>
            <a:r>
              <a:rPr lang="en-US" dirty="0"/>
              <a:t>The Dataset Contains 1168 entries.</a:t>
            </a:r>
          </a:p>
          <a:p>
            <a:pPr lvl="0"/>
            <a:r>
              <a:rPr lang="en-US" dirty="0"/>
              <a:t> There are two files used in this project: train.csv and test.csv .</a:t>
            </a:r>
          </a:p>
        </p:txBody>
      </p:sp>
      <p:pic>
        <p:nvPicPr>
          <p:cNvPr id="13" name="Picture Placeholder 12" title="Skyline">
            <a:extLst>
              <a:ext uri="{FF2B5EF4-FFF2-40B4-BE49-F238E27FC236}">
                <a16:creationId xmlns:a16="http://schemas.microsoft.com/office/drawing/2014/main" id="{066FE296-3466-420F-AD6C-D3A37B973B7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/>
          <a:srcRect l="23313" r="23313"/>
          <a:stretch/>
        </p:blipFill>
        <p:spPr>
          <a:xfrm>
            <a:off x="6604000" y="0"/>
            <a:ext cx="5588000" cy="6872249"/>
          </a:xfrm>
        </p:spPr>
      </p:pic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47F4D2C2-B71A-4089-A3FE-603C32706CA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BA1BB58-7555-4382-B178-7ED04E137E7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005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64878-BF54-74FF-F870-C99381D66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</a:t>
            </a:r>
          </a:p>
        </p:txBody>
      </p:sp>
      <p:pic>
        <p:nvPicPr>
          <p:cNvPr id="5" name="Picture Placeholder 7" descr="Building image">
            <a:extLst>
              <a:ext uri="{FF2B5EF4-FFF2-40B4-BE49-F238E27FC236}">
                <a16:creationId xmlns:a16="http://schemas.microsoft.com/office/drawing/2014/main" id="{AA128D9D-6B77-8C40-6346-0C625FAB8C8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0784" r="20784"/>
          <a:stretch>
            <a:fillRect/>
          </a:stretch>
        </p:blipFill>
        <p:spPr>
          <a:xfrm>
            <a:off x="1682750" y="860425"/>
            <a:ext cx="4429125" cy="5137150"/>
          </a:xfrm>
        </p:spPr>
      </p:pic>
      <p:sp>
        <p:nvSpPr>
          <p:cNvPr id="6" name="Hexagon 5">
            <a:extLst>
              <a:ext uri="{FF2B5EF4-FFF2-40B4-BE49-F238E27FC236}">
                <a16:creationId xmlns:a16="http://schemas.microsoft.com/office/drawing/2014/main" id="{5173CF33-99D0-04DB-8334-99AB50F50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6200000">
            <a:off x="2679702" y="2388914"/>
            <a:ext cx="2412998" cy="2080172"/>
          </a:xfrm>
          <a:prstGeom prst="hexag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49897C-E999-EDE5-AC02-2637890ED664}"/>
              </a:ext>
            </a:extLst>
          </p:cNvPr>
          <p:cNvSpPr txBox="1"/>
          <p:nvPr/>
        </p:nvSpPr>
        <p:spPr>
          <a:xfrm>
            <a:off x="3064738" y="2890390"/>
            <a:ext cx="177644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HOUSING</a:t>
            </a:r>
          </a:p>
          <a:p>
            <a:r>
              <a:rPr lang="en-US" sz="3200" dirty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PROJECT</a:t>
            </a:r>
          </a:p>
        </p:txBody>
      </p:sp>
    </p:spTree>
    <p:extLst>
      <p:ext uri="{BB962C8B-B14F-4D97-AF65-F5344CB8AC3E}">
        <p14:creationId xmlns:p14="http://schemas.microsoft.com/office/powerpoint/2010/main" val="36105082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A31A118-5C40-E4B4-53D2-699B5D711D6A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/>
              <a:t>Add a footer</a:t>
            </a:r>
            <a:endParaRPr lang="en-US" noProof="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30A1DE0-40B2-4C9A-F244-83C166401966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6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FC0F558-606F-7792-E9D8-18F1D9B6F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Columns In Dataset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8231909-5F97-93E0-E22F-99EA90C59A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Column Names:</a:t>
            </a:r>
          </a:p>
          <a:p>
            <a:r>
              <a:rPr lang="en-US" sz="2000" dirty="0"/>
              <a:t>'Id', '</a:t>
            </a:r>
            <a:r>
              <a:rPr lang="en-US" sz="2000" dirty="0" err="1"/>
              <a:t>MSSubClass</a:t>
            </a:r>
            <a:r>
              <a:rPr lang="en-US" sz="2000" dirty="0"/>
              <a:t>', '</a:t>
            </a:r>
            <a:r>
              <a:rPr lang="en-US" sz="2000" dirty="0" err="1"/>
              <a:t>MSZoning</a:t>
            </a:r>
            <a:r>
              <a:rPr lang="en-US" sz="2000" dirty="0"/>
              <a:t>', '</a:t>
            </a:r>
            <a:r>
              <a:rPr lang="en-US" sz="2000" dirty="0" err="1"/>
              <a:t>LotFrontage</a:t>
            </a:r>
            <a:r>
              <a:rPr lang="en-US" sz="2000" dirty="0"/>
              <a:t>', '</a:t>
            </a:r>
            <a:r>
              <a:rPr lang="en-US" sz="2000" dirty="0" err="1"/>
              <a:t>LotArea</a:t>
            </a:r>
            <a:r>
              <a:rPr lang="en-US" sz="2000" dirty="0"/>
              <a:t>', 'Street', 'Alley', '</a:t>
            </a:r>
            <a:r>
              <a:rPr lang="en-US" sz="2000" dirty="0" err="1"/>
              <a:t>LotShape</a:t>
            </a:r>
            <a:r>
              <a:rPr lang="en-US" sz="2000" dirty="0"/>
              <a:t>', '</a:t>
            </a:r>
            <a:r>
              <a:rPr lang="en-US" sz="2000" dirty="0" err="1"/>
              <a:t>LandContour</a:t>
            </a:r>
            <a:r>
              <a:rPr lang="en-US" sz="2000" dirty="0"/>
              <a:t>', 'Utilities', '</a:t>
            </a:r>
            <a:r>
              <a:rPr lang="en-US" sz="2000" dirty="0" err="1"/>
              <a:t>LotConfig</a:t>
            </a:r>
            <a:r>
              <a:rPr lang="en-US" sz="2000" dirty="0"/>
              <a:t>’, '</a:t>
            </a:r>
            <a:r>
              <a:rPr lang="en-US" sz="2000" dirty="0" err="1"/>
              <a:t>LandSlope</a:t>
            </a:r>
            <a:r>
              <a:rPr lang="en-US" sz="2000" dirty="0"/>
              <a:t>', 'Neighborhood', 'Condition1', 'Condition2', '</a:t>
            </a:r>
            <a:r>
              <a:rPr lang="en-US" sz="2000" dirty="0" err="1"/>
              <a:t>BldgType</a:t>
            </a:r>
            <a:r>
              <a:rPr lang="en-US" sz="2000" dirty="0"/>
              <a:t>’, '</a:t>
            </a:r>
            <a:r>
              <a:rPr lang="en-US" sz="2000" dirty="0" err="1"/>
              <a:t>HouseStyle</a:t>
            </a:r>
            <a:r>
              <a:rPr lang="en-US" sz="2000" dirty="0"/>
              <a:t>', '</a:t>
            </a:r>
            <a:r>
              <a:rPr lang="en-US" sz="2000" dirty="0" err="1"/>
              <a:t>OverallQual</a:t>
            </a:r>
            <a:r>
              <a:rPr lang="en-US" sz="2000" dirty="0"/>
              <a:t>', '</a:t>
            </a:r>
            <a:r>
              <a:rPr lang="en-US" sz="2000" dirty="0" err="1"/>
              <a:t>OverallCond</a:t>
            </a:r>
            <a:r>
              <a:rPr lang="en-US" sz="2000" dirty="0"/>
              <a:t>', '</a:t>
            </a:r>
            <a:r>
              <a:rPr lang="en-US" sz="2000" dirty="0" err="1"/>
              <a:t>YearBuilt</a:t>
            </a:r>
            <a:r>
              <a:rPr lang="en-US" sz="2000" dirty="0"/>
              <a:t>', '</a:t>
            </a:r>
            <a:r>
              <a:rPr lang="en-US" sz="2000" dirty="0" err="1"/>
              <a:t>YearRemodAdd</a:t>
            </a:r>
            <a:r>
              <a:rPr lang="en-US" sz="2000" dirty="0"/>
              <a:t>’, '</a:t>
            </a:r>
            <a:r>
              <a:rPr lang="en-US" sz="2000" dirty="0" err="1"/>
              <a:t>RoofStyle</a:t>
            </a:r>
            <a:r>
              <a:rPr lang="en-US" sz="2000" dirty="0"/>
              <a:t>', '</a:t>
            </a:r>
            <a:r>
              <a:rPr lang="en-US" sz="2000" dirty="0" err="1"/>
              <a:t>RoofMatl</a:t>
            </a:r>
            <a:r>
              <a:rPr lang="en-US" sz="2000" dirty="0"/>
              <a:t>', 'Exterior1st', 'Exterior2nd', '</a:t>
            </a:r>
            <a:r>
              <a:rPr lang="en-US" sz="2000" dirty="0" err="1"/>
              <a:t>MasVnrType</a:t>
            </a:r>
            <a:r>
              <a:rPr lang="en-US" sz="2000" dirty="0"/>
              <a:t>',  '</a:t>
            </a:r>
            <a:r>
              <a:rPr lang="en-US" sz="2000" dirty="0" err="1"/>
              <a:t>MasVnrArea</a:t>
            </a:r>
            <a:r>
              <a:rPr lang="en-US" sz="2000" dirty="0"/>
              <a:t>', '</a:t>
            </a:r>
            <a:r>
              <a:rPr lang="en-US" sz="2000" dirty="0" err="1"/>
              <a:t>ExterQual</a:t>
            </a:r>
            <a:r>
              <a:rPr lang="en-US" sz="2000" dirty="0"/>
              <a:t>', '</a:t>
            </a:r>
            <a:r>
              <a:rPr lang="en-US" sz="2000" dirty="0" err="1"/>
              <a:t>ExterCond</a:t>
            </a:r>
            <a:r>
              <a:rPr lang="en-US" sz="2000" dirty="0"/>
              <a:t>', 'Foundation', '</a:t>
            </a:r>
            <a:r>
              <a:rPr lang="en-US" sz="2000" dirty="0" err="1"/>
              <a:t>BsmtQual</a:t>
            </a:r>
            <a:r>
              <a:rPr lang="en-US" sz="2000" dirty="0"/>
              <a:t>’, '</a:t>
            </a:r>
            <a:r>
              <a:rPr lang="en-US" sz="2000" dirty="0" err="1"/>
              <a:t>BsmtCond</a:t>
            </a:r>
            <a:r>
              <a:rPr lang="en-US" sz="2000" dirty="0"/>
              <a:t>', '</a:t>
            </a:r>
            <a:r>
              <a:rPr lang="en-US" sz="2000" dirty="0" err="1"/>
              <a:t>BsmtExposure</a:t>
            </a:r>
            <a:r>
              <a:rPr lang="en-US" sz="2000" dirty="0"/>
              <a:t>', 'BsmtFinType1', 'BsmtFinSF1’, 'BsmtFinType2', 'BsmtFinSF2', '</a:t>
            </a:r>
            <a:r>
              <a:rPr lang="en-US" sz="2000" dirty="0" err="1"/>
              <a:t>BsmtUnfSF</a:t>
            </a:r>
            <a:r>
              <a:rPr lang="en-US" sz="2000" dirty="0"/>
              <a:t>', '</a:t>
            </a:r>
            <a:r>
              <a:rPr lang="en-US" sz="2000" dirty="0" err="1"/>
              <a:t>TotalBsmtSF</a:t>
            </a:r>
            <a:r>
              <a:rPr lang="en-US" sz="2000" dirty="0"/>
              <a:t>', 'Heating','</a:t>
            </a:r>
            <a:r>
              <a:rPr lang="en-US" sz="2000" dirty="0" err="1"/>
              <a:t>HeatingQC</a:t>
            </a:r>
            <a:r>
              <a:rPr lang="en-US" sz="2000" dirty="0"/>
              <a:t>', '</a:t>
            </a:r>
            <a:r>
              <a:rPr lang="en-US" sz="2000" dirty="0" err="1"/>
              <a:t>CentralAir</a:t>
            </a:r>
            <a:r>
              <a:rPr lang="en-US" sz="2000" dirty="0"/>
              <a:t>', 'Electrical', '1stFlrSF', '2ndFlrSF’,  '</a:t>
            </a:r>
            <a:r>
              <a:rPr lang="en-US" sz="2000" dirty="0" err="1"/>
              <a:t>LowQualFinSF</a:t>
            </a:r>
            <a:r>
              <a:rPr lang="en-US" sz="2000" dirty="0"/>
              <a:t>', '</a:t>
            </a:r>
            <a:r>
              <a:rPr lang="en-US" sz="2000" dirty="0" err="1"/>
              <a:t>GrLivArea</a:t>
            </a:r>
            <a:r>
              <a:rPr lang="en-US" sz="2000" dirty="0"/>
              <a:t>', '</a:t>
            </a:r>
            <a:r>
              <a:rPr lang="en-US" sz="2000" dirty="0" err="1"/>
              <a:t>BsmtFullBath</a:t>
            </a:r>
            <a:r>
              <a:rPr lang="en-US" sz="2000" dirty="0"/>
              <a:t>', '</a:t>
            </a:r>
            <a:r>
              <a:rPr lang="en-US" sz="2000" dirty="0" err="1"/>
              <a:t>BsmtHalfBath</a:t>
            </a:r>
            <a:r>
              <a:rPr lang="en-US" sz="2000" dirty="0"/>
              <a:t>', '</a:t>
            </a:r>
            <a:r>
              <a:rPr lang="en-US" sz="2000" dirty="0" err="1"/>
              <a:t>FullBath</a:t>
            </a:r>
            <a:r>
              <a:rPr lang="en-US" sz="2000" dirty="0"/>
              <a:t>’, '</a:t>
            </a:r>
            <a:r>
              <a:rPr lang="en-US" sz="2000" dirty="0" err="1"/>
              <a:t>HalfBath</a:t>
            </a:r>
            <a:r>
              <a:rPr lang="en-US" sz="2000" dirty="0"/>
              <a:t>', '</a:t>
            </a:r>
            <a:r>
              <a:rPr lang="en-US" sz="2000" dirty="0" err="1"/>
              <a:t>BedroomAbvGr</a:t>
            </a:r>
            <a:r>
              <a:rPr lang="en-US" sz="2000" dirty="0"/>
              <a:t>', '</a:t>
            </a:r>
            <a:r>
              <a:rPr lang="en-US" sz="2000" dirty="0" err="1"/>
              <a:t>KitchenAbvGr</a:t>
            </a:r>
            <a:r>
              <a:rPr lang="en-US" sz="2000" dirty="0"/>
              <a:t>', '</a:t>
            </a:r>
            <a:r>
              <a:rPr lang="en-US" sz="2000" dirty="0" err="1"/>
              <a:t>KitchenQual</a:t>
            </a:r>
            <a:r>
              <a:rPr lang="en-US" sz="2000" dirty="0"/>
              <a:t>’, '</a:t>
            </a:r>
            <a:r>
              <a:rPr lang="en-US" sz="2000" dirty="0" err="1"/>
              <a:t>TotRmsAbvGrd</a:t>
            </a:r>
            <a:r>
              <a:rPr lang="en-US" sz="2000" dirty="0"/>
              <a:t>', 'Functional', 'Fireplaces', '</a:t>
            </a:r>
            <a:r>
              <a:rPr lang="en-US" sz="2000" dirty="0" err="1"/>
              <a:t>FireplaceQu</a:t>
            </a:r>
            <a:r>
              <a:rPr lang="en-US" sz="2000" dirty="0"/>
              <a:t>', '</a:t>
            </a:r>
            <a:r>
              <a:rPr lang="en-US" sz="2000" dirty="0" err="1"/>
              <a:t>GarageType</a:t>
            </a:r>
            <a:r>
              <a:rPr lang="en-US" sz="2000" dirty="0"/>
              <a:t>',  '</a:t>
            </a:r>
            <a:r>
              <a:rPr lang="en-US" sz="2000" dirty="0" err="1"/>
              <a:t>GarageYrBlt</a:t>
            </a:r>
            <a:r>
              <a:rPr lang="en-US" sz="2000" dirty="0"/>
              <a:t>', '</a:t>
            </a:r>
            <a:r>
              <a:rPr lang="en-US" sz="2000" dirty="0" err="1"/>
              <a:t>GarageFinish</a:t>
            </a:r>
            <a:r>
              <a:rPr lang="en-US" sz="2000" dirty="0"/>
              <a:t>', '</a:t>
            </a:r>
            <a:r>
              <a:rPr lang="en-US" sz="2000" dirty="0" err="1"/>
              <a:t>GarageCars</a:t>
            </a:r>
            <a:r>
              <a:rPr lang="en-US" sz="2000" dirty="0"/>
              <a:t>', '</a:t>
            </a:r>
            <a:r>
              <a:rPr lang="en-US" sz="2000" dirty="0" err="1"/>
              <a:t>GarageArea</a:t>
            </a:r>
            <a:r>
              <a:rPr lang="en-US" sz="2000" dirty="0"/>
              <a:t>', '</a:t>
            </a:r>
            <a:r>
              <a:rPr lang="en-US" sz="2000" dirty="0" err="1"/>
              <a:t>GarageQual</a:t>
            </a:r>
            <a:r>
              <a:rPr lang="en-US" sz="2000" dirty="0"/>
              <a:t>’, '</a:t>
            </a:r>
            <a:r>
              <a:rPr lang="en-US" sz="2000" dirty="0" err="1"/>
              <a:t>GarageCond</a:t>
            </a:r>
            <a:r>
              <a:rPr lang="en-US" sz="2000" dirty="0"/>
              <a:t>', '</a:t>
            </a:r>
            <a:r>
              <a:rPr lang="en-US" sz="2000" dirty="0" err="1"/>
              <a:t>PavedDrive</a:t>
            </a:r>
            <a:r>
              <a:rPr lang="en-US" sz="2000" dirty="0"/>
              <a:t>', '</a:t>
            </a:r>
            <a:r>
              <a:rPr lang="en-US" sz="2000" dirty="0" err="1"/>
              <a:t>WoodDeckSF</a:t>
            </a:r>
            <a:r>
              <a:rPr lang="en-US" sz="2000" dirty="0"/>
              <a:t>', '</a:t>
            </a:r>
            <a:r>
              <a:rPr lang="en-US" sz="2000" dirty="0" err="1"/>
              <a:t>OpenPorchSF</a:t>
            </a:r>
            <a:r>
              <a:rPr lang="en-US" sz="2000" dirty="0"/>
              <a:t>’, '</a:t>
            </a:r>
            <a:r>
              <a:rPr lang="en-US" sz="2000" dirty="0" err="1"/>
              <a:t>EnclosedPorch</a:t>
            </a:r>
            <a:r>
              <a:rPr lang="en-US" sz="2000" dirty="0"/>
              <a:t>', '3SsnPorch', '</a:t>
            </a:r>
            <a:r>
              <a:rPr lang="en-US" sz="2000" dirty="0" err="1"/>
              <a:t>ScreenPorch</a:t>
            </a:r>
            <a:r>
              <a:rPr lang="en-US" sz="2000" dirty="0"/>
              <a:t>', '</a:t>
            </a:r>
            <a:r>
              <a:rPr lang="en-US" sz="2000" dirty="0" err="1"/>
              <a:t>PoolArea</a:t>
            </a:r>
            <a:r>
              <a:rPr lang="en-US" sz="2000" dirty="0"/>
              <a:t>', '</a:t>
            </a:r>
            <a:r>
              <a:rPr lang="en-US" sz="2000" dirty="0" err="1"/>
              <a:t>PoolQC</a:t>
            </a:r>
            <a:r>
              <a:rPr lang="en-US" sz="2000" dirty="0"/>
              <a:t>’, 'Fence', '</a:t>
            </a:r>
            <a:r>
              <a:rPr lang="en-US" sz="2000" dirty="0" err="1"/>
              <a:t>MiscFeature</a:t>
            </a:r>
            <a:r>
              <a:rPr lang="en-US" sz="2000" dirty="0"/>
              <a:t>', '</a:t>
            </a:r>
            <a:r>
              <a:rPr lang="en-US" sz="2000" dirty="0" err="1"/>
              <a:t>MiscVal</a:t>
            </a:r>
            <a:r>
              <a:rPr lang="en-US" sz="2000" dirty="0"/>
              <a:t>', '</a:t>
            </a:r>
            <a:r>
              <a:rPr lang="en-US" sz="2000" dirty="0" err="1"/>
              <a:t>MoSold</a:t>
            </a:r>
            <a:r>
              <a:rPr lang="en-US" sz="2000" dirty="0"/>
              <a:t>', '</a:t>
            </a:r>
            <a:r>
              <a:rPr lang="en-US" sz="2000" dirty="0" err="1"/>
              <a:t>YrSold</a:t>
            </a:r>
            <a:r>
              <a:rPr lang="en-US" sz="2000" dirty="0"/>
              <a:t>', '</a:t>
            </a:r>
            <a:r>
              <a:rPr lang="en-US" sz="2000" dirty="0" err="1"/>
              <a:t>SaleType</a:t>
            </a:r>
            <a:r>
              <a:rPr lang="en-US" sz="2000" dirty="0"/>
              <a:t>’, '</a:t>
            </a:r>
            <a:r>
              <a:rPr lang="en-US" sz="2000" dirty="0" err="1"/>
              <a:t>SaleCondition</a:t>
            </a:r>
            <a:r>
              <a:rPr lang="en-US" sz="2000" dirty="0"/>
              <a:t>', '</a:t>
            </a:r>
            <a:r>
              <a:rPr lang="en-US" sz="2000" dirty="0" err="1"/>
              <a:t>SalePrice</a:t>
            </a:r>
            <a:r>
              <a:rPr lang="en-US" sz="2000" dirty="0"/>
              <a:t>'</a:t>
            </a:r>
          </a:p>
        </p:txBody>
      </p:sp>
    </p:spTree>
    <p:extLst>
      <p:ext uri="{BB962C8B-B14F-4D97-AF65-F5344CB8AC3E}">
        <p14:creationId xmlns:p14="http://schemas.microsoft.com/office/powerpoint/2010/main" val="29477020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058F69A-EF96-079F-E2C3-D5DC9E50645A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/>
              <a:t>Add a footer</a:t>
            </a:r>
            <a:endParaRPr lang="en-US" noProof="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F6B2FD4-2687-6AB4-33CB-044A31AC4185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7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1E81205-FB67-FFC2-9421-946C1687A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Columns With Null Values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F348F27-31FF-838F-7D43-38B52FF1FF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28409" y="1651044"/>
            <a:ext cx="4582878" cy="4525919"/>
          </a:xfrm>
        </p:spPr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MasVnrType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1161 non-null   object 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MasVnrArea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1161 non-null   float64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BsmtQual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1138 non-null   object 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BsmtCond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1138 non-null   object 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BsmtExposure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1137 non-null   object 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BsmtFinType1   1138 non-null   object 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BsmtFinType2   1137 non-null   object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GarageType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1104 non-null   object 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GarageYrBlt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1104 non-null   float64</a:t>
            </a:r>
          </a:p>
          <a:p>
            <a:pPr lvl="0"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GarageFinish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1104 non-null   object </a:t>
            </a:r>
            <a:endParaRPr lang="en-US" sz="1600" dirty="0">
              <a:solidFill>
                <a:srgbClr val="FFFFFF"/>
              </a:solidFill>
            </a:endParaRPr>
          </a:p>
          <a:p>
            <a:pPr lvl="0">
              <a:defRPr/>
            </a:pPr>
            <a:r>
              <a:rPr lang="en-US" sz="1600" dirty="0" err="1">
                <a:solidFill>
                  <a:srgbClr val="FFFFFF"/>
                </a:solidFill>
              </a:rPr>
              <a:t>GarageQual</a:t>
            </a:r>
            <a:r>
              <a:rPr lang="en-US" sz="1600" dirty="0">
                <a:solidFill>
                  <a:srgbClr val="FFFFFF"/>
                </a:solidFill>
              </a:rPr>
              <a:t>     1104 non-null   object</a:t>
            </a:r>
          </a:p>
          <a:p>
            <a:pPr lvl="0">
              <a:defRPr/>
            </a:pPr>
            <a:r>
              <a:rPr lang="en-US" sz="1600" dirty="0" err="1"/>
              <a:t>GarageCond</a:t>
            </a:r>
            <a:r>
              <a:rPr lang="en-US" sz="1600" dirty="0"/>
              <a:t>     1104 non-null   object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A967FD-BA86-BA7F-E538-78F7DC708F4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GarageCond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1104 non-null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PoolQC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7 non-null      object 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Fence          237 non-null    object 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MiscFeature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44 non-null     object 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Alley                 77 non-null     object 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FireplaceQu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617 non-null    object 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LotFrontage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954 non-null    float64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1597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5B21969-C9A4-C419-5893-DEEAC8A3F6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Unique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082B97-379C-A9C8-9F21-341691FD7A89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520698" y="2932731"/>
            <a:ext cx="5236290" cy="3232149"/>
          </a:xfrm>
        </p:spPr>
        <p:txBody>
          <a:bodyPr>
            <a:normAutofit/>
          </a:bodyPr>
          <a:lstStyle/>
          <a:p>
            <a:r>
              <a:rPr lang="en-US" sz="1400" dirty="0" err="1"/>
              <a:t>BsmtQual</a:t>
            </a:r>
            <a:r>
              <a:rPr lang="en-US" sz="1400" dirty="0"/>
              <a:t> :  ['TA’, 'Gd’ ,’Ex’, NA, 'Fa’]</a:t>
            </a:r>
          </a:p>
          <a:p>
            <a:pPr marL="0" indent="0">
              <a:buNone/>
            </a:pPr>
            <a:endParaRPr lang="en-US" sz="1400" dirty="0"/>
          </a:p>
          <a:p>
            <a:r>
              <a:rPr lang="en-US" sz="1400" dirty="0" err="1"/>
              <a:t>BsmtCond</a:t>
            </a:r>
            <a:r>
              <a:rPr lang="en-US" sz="1400" dirty="0"/>
              <a:t> :  ['Gd’, 'TA’ ,'Fa’ ,NA, 'Po’]</a:t>
            </a:r>
          </a:p>
          <a:p>
            <a:pPr marL="0" indent="0">
              <a:buNone/>
            </a:pPr>
            <a:endParaRPr lang="en-US" sz="1400" dirty="0"/>
          </a:p>
          <a:p>
            <a:r>
              <a:rPr lang="en-US" sz="1400" dirty="0" err="1"/>
              <a:t>BsmtExposure</a:t>
            </a:r>
            <a:r>
              <a:rPr lang="en-US" sz="1400" dirty="0"/>
              <a:t> :  ['Gd’, 'Av’, 'No’, ‘Mn’, NA]</a:t>
            </a:r>
          </a:p>
          <a:p>
            <a:pPr marL="0" indent="0">
              <a:buNone/>
            </a:pPr>
            <a:endParaRPr lang="en-US" sz="1400" dirty="0"/>
          </a:p>
          <a:p>
            <a:r>
              <a:rPr lang="en-US" sz="1400" dirty="0"/>
              <a:t>BsmtFinType1 :  ['ALQ’ ,'GLQ’, 'BLQ’, '</a:t>
            </a:r>
            <a:r>
              <a:rPr lang="en-US" sz="1400" dirty="0" err="1"/>
              <a:t>Unf</a:t>
            </a:r>
            <a:r>
              <a:rPr lang="en-US" sz="1400" dirty="0"/>
              <a:t>’, 'Rec’ ,'</a:t>
            </a:r>
            <a:r>
              <a:rPr lang="en-US" sz="1400" dirty="0" err="1"/>
              <a:t>LwQ</a:t>
            </a:r>
            <a:r>
              <a:rPr lang="en-US" sz="1400" dirty="0"/>
              <a:t>’ ,NA]</a:t>
            </a:r>
          </a:p>
          <a:p>
            <a:pPr marL="0" indent="0">
              <a:buNone/>
            </a:pPr>
            <a:endParaRPr lang="en-US" sz="1400" dirty="0"/>
          </a:p>
          <a:p>
            <a:r>
              <a:rPr lang="en-US" sz="1400" dirty="0"/>
              <a:t>BsmtFinType2 :  ['Rec’ ,'</a:t>
            </a:r>
            <a:r>
              <a:rPr lang="en-US" sz="1400" dirty="0" err="1"/>
              <a:t>Unf</a:t>
            </a:r>
            <a:r>
              <a:rPr lang="en-US" sz="1400" dirty="0"/>
              <a:t>’ ,'BLQ’ ,'GLQ’, 'ALQ’ ,NA, '</a:t>
            </a:r>
            <a:r>
              <a:rPr lang="en-US" sz="1400" dirty="0" err="1"/>
              <a:t>LwQ</a:t>
            </a:r>
            <a:r>
              <a:rPr lang="en-US" sz="1400" dirty="0"/>
              <a:t>']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E4FE95-EC69-872F-01AB-3DA777A0EA4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Feature Descriptions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971471B-AFE2-665A-6778-96D7937100D8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868955" y="2886076"/>
            <a:ext cx="5793358" cy="3470274"/>
          </a:xfrm>
        </p:spPr>
        <p:txBody>
          <a:bodyPr>
            <a:normAutofit/>
          </a:bodyPr>
          <a:lstStyle/>
          <a:p>
            <a:r>
              <a:rPr lang="en-US" sz="1400" dirty="0">
                <a:solidFill>
                  <a:schemeClr val="accent2"/>
                </a:solidFill>
              </a:rPr>
              <a:t>Evaluates the height of the basement:</a:t>
            </a:r>
            <a:r>
              <a:rPr lang="en-US" sz="1400" dirty="0"/>
              <a:t> Excellent (100+ inches), Good (90-99 inches), Typical (80-89 inches), Fair (70-79 inches), Poor (&lt;70 inches, No Basement.</a:t>
            </a:r>
          </a:p>
          <a:p>
            <a:r>
              <a:rPr lang="en-US" sz="1400" dirty="0">
                <a:solidFill>
                  <a:schemeClr val="accent2"/>
                </a:solidFill>
              </a:rPr>
              <a:t>Evaluates the general condition of the basement:</a:t>
            </a:r>
            <a:r>
              <a:rPr lang="en-US" sz="1400" dirty="0"/>
              <a:t> Excellent, Good,  Typical-slight dampness allowed, Fair - dampness or some cracking or settling, Poor - Severe cracking, settling, or wetness, No Basement.</a:t>
            </a:r>
          </a:p>
          <a:p>
            <a:r>
              <a:rPr lang="en-US" sz="1400" dirty="0">
                <a:solidFill>
                  <a:schemeClr val="accent2"/>
                </a:solidFill>
              </a:rPr>
              <a:t>Refers to walkout or garden level walls:</a:t>
            </a:r>
            <a:r>
              <a:rPr lang="en-US" sz="1400" dirty="0"/>
              <a:t> Good Exposure, Average Exposure, Minimum Exposure, No Exposure, No Basement.</a:t>
            </a:r>
          </a:p>
          <a:p>
            <a:r>
              <a:rPr lang="en-US" sz="1400" dirty="0">
                <a:solidFill>
                  <a:schemeClr val="accent2"/>
                </a:solidFill>
              </a:rPr>
              <a:t>Rating of basement finished area: </a:t>
            </a:r>
            <a:r>
              <a:rPr lang="en-US" sz="1400" dirty="0"/>
              <a:t>Good Living Quarters, Average Living Quarters, Below Average Living Quarters, Average Rec Room, Low Quality, Unfinished, No Basement.</a:t>
            </a:r>
          </a:p>
          <a:p>
            <a:r>
              <a:rPr lang="en-US" sz="1400" dirty="0">
                <a:solidFill>
                  <a:schemeClr val="accent2"/>
                </a:solidFill>
              </a:rPr>
              <a:t>Rating of basement finished area (if multiple types): </a:t>
            </a:r>
            <a:r>
              <a:rPr lang="en-US" sz="1400" dirty="0"/>
              <a:t>Good Living Quarters, Average Living Quarters, Below Average Living Quarters, Average Rec Room, Low Quality, Unfinished, No Basement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69EF2B1-4025-3E0F-9111-3F6F2321772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Below are a few feature columns as to how we compared them and filled null values.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2DC147A-5085-C05C-D12B-58799AA2F09B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/>
              <a:t>Add a footer</a:t>
            </a:r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85AE092-B18C-FF9B-DF6F-FB88BA936CF3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8</a:t>
            </a:fld>
            <a:endParaRPr lang="en-US" noProof="0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216FAD92-0A76-313F-8952-E90C8B38B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Unique Values VS Feature Description</a:t>
            </a:r>
          </a:p>
        </p:txBody>
      </p:sp>
    </p:spTree>
    <p:extLst>
      <p:ext uri="{BB962C8B-B14F-4D97-AF65-F5344CB8AC3E}">
        <p14:creationId xmlns:p14="http://schemas.microsoft.com/office/powerpoint/2010/main" val="31546968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B347BB9-2A33-05D0-6539-B60758337E6C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/>
              <a:t>Add a footer</a:t>
            </a:r>
            <a:endParaRPr lang="en-US" noProof="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BF76E18-4BEC-EE56-4579-71EC22414CD8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9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C48A3B0-598A-9722-6FF5-B57F93AE0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Filling Null Values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0CFF6AF-EA6E-3570-1FEB-1197EE2E4F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After studying the features description, we can understand that Null values were also another classification type, for example in Data Description for ‘</a:t>
            </a:r>
            <a:r>
              <a:rPr lang="en-US" sz="2000" dirty="0" err="1"/>
              <a:t>BsmtQual</a:t>
            </a:r>
            <a:r>
              <a:rPr lang="en-US" sz="2000" dirty="0"/>
              <a:t>’ feature NA means ‘No Basement’, Hence we can fill values in this way for classification type features, and for linear type we can store as Mean of its own feature.</a:t>
            </a:r>
          </a:p>
          <a:p>
            <a:endParaRPr lang="en-US" sz="2000" dirty="0"/>
          </a:p>
          <a:p>
            <a:pPr marL="457200" indent="0">
              <a:buNone/>
            </a:pPr>
            <a:r>
              <a:rPr lang="en-US" sz="1600" dirty="0" err="1">
                <a:latin typeface="Bahnschrift" panose="020B0502040204020203" pitchFamily="34" charset="0"/>
              </a:rPr>
              <a:t>df</a:t>
            </a:r>
            <a:r>
              <a:rPr lang="en-US" sz="1600" dirty="0">
                <a:latin typeface="Bahnschrift" panose="020B0502040204020203" pitchFamily="34" charset="0"/>
              </a:rPr>
              <a:t>["</a:t>
            </a:r>
            <a:r>
              <a:rPr lang="en-US" sz="1600" dirty="0" err="1">
                <a:latin typeface="Bahnschrift" panose="020B0502040204020203" pitchFamily="34" charset="0"/>
              </a:rPr>
              <a:t>BsmtQual</a:t>
            </a:r>
            <a:r>
              <a:rPr lang="en-US" sz="1600" dirty="0">
                <a:latin typeface="Bahnschrift" panose="020B0502040204020203" pitchFamily="34" charset="0"/>
              </a:rPr>
              <a:t>"].</a:t>
            </a:r>
            <a:r>
              <a:rPr lang="en-US" sz="1600" dirty="0" err="1">
                <a:latin typeface="Bahnschrift" panose="020B0502040204020203" pitchFamily="34" charset="0"/>
              </a:rPr>
              <a:t>fillna</a:t>
            </a:r>
            <a:r>
              <a:rPr lang="en-US" sz="1600" dirty="0">
                <a:latin typeface="Bahnschrift" panose="020B0502040204020203" pitchFamily="34" charset="0"/>
              </a:rPr>
              <a:t>('No Basement', </a:t>
            </a:r>
            <a:r>
              <a:rPr lang="en-US" sz="1600" dirty="0" err="1">
                <a:latin typeface="Bahnschrift" panose="020B0502040204020203" pitchFamily="34" charset="0"/>
              </a:rPr>
              <a:t>inplace</a:t>
            </a:r>
            <a:r>
              <a:rPr lang="en-US" sz="1600" dirty="0">
                <a:latin typeface="Bahnschrift" panose="020B0502040204020203" pitchFamily="34" charset="0"/>
              </a:rPr>
              <a:t> = True)</a:t>
            </a:r>
          </a:p>
          <a:p>
            <a:pPr marL="457200" indent="0">
              <a:buNone/>
            </a:pPr>
            <a:r>
              <a:rPr lang="en-US" sz="1600" dirty="0" err="1">
                <a:latin typeface="Bahnschrift" panose="020B0502040204020203" pitchFamily="34" charset="0"/>
              </a:rPr>
              <a:t>df</a:t>
            </a:r>
            <a:r>
              <a:rPr lang="en-US" sz="1600" dirty="0">
                <a:latin typeface="Bahnschrift" panose="020B0502040204020203" pitchFamily="34" charset="0"/>
              </a:rPr>
              <a:t>["</a:t>
            </a:r>
            <a:r>
              <a:rPr lang="en-US" sz="1600" dirty="0" err="1">
                <a:latin typeface="Bahnschrift" panose="020B0502040204020203" pitchFamily="34" charset="0"/>
              </a:rPr>
              <a:t>BsmtCond</a:t>
            </a:r>
            <a:r>
              <a:rPr lang="en-US" sz="1600" dirty="0">
                <a:latin typeface="Bahnschrift" panose="020B0502040204020203" pitchFamily="34" charset="0"/>
              </a:rPr>
              <a:t>"].</a:t>
            </a:r>
            <a:r>
              <a:rPr lang="en-US" sz="1600" dirty="0" err="1">
                <a:latin typeface="Bahnschrift" panose="020B0502040204020203" pitchFamily="34" charset="0"/>
              </a:rPr>
              <a:t>fillna</a:t>
            </a:r>
            <a:r>
              <a:rPr lang="en-US" sz="1600" dirty="0">
                <a:latin typeface="Bahnschrift" panose="020B0502040204020203" pitchFamily="34" charset="0"/>
              </a:rPr>
              <a:t>('No Basement', </a:t>
            </a:r>
            <a:r>
              <a:rPr lang="en-US" sz="1600" dirty="0" err="1">
                <a:latin typeface="Bahnschrift" panose="020B0502040204020203" pitchFamily="34" charset="0"/>
              </a:rPr>
              <a:t>inplace</a:t>
            </a:r>
            <a:r>
              <a:rPr lang="en-US" sz="1600" dirty="0">
                <a:latin typeface="Bahnschrift" panose="020B0502040204020203" pitchFamily="34" charset="0"/>
              </a:rPr>
              <a:t> = True) </a:t>
            </a:r>
          </a:p>
          <a:p>
            <a:pPr marL="457200" indent="0">
              <a:buNone/>
            </a:pPr>
            <a:r>
              <a:rPr lang="en-US" sz="1600" dirty="0" err="1">
                <a:latin typeface="Bahnschrift" panose="020B0502040204020203" pitchFamily="34" charset="0"/>
              </a:rPr>
              <a:t>df</a:t>
            </a:r>
            <a:r>
              <a:rPr lang="en-US" sz="1600" dirty="0">
                <a:latin typeface="Bahnschrift" panose="020B0502040204020203" pitchFamily="34" charset="0"/>
              </a:rPr>
              <a:t>["</a:t>
            </a:r>
            <a:r>
              <a:rPr lang="en-US" sz="1600" dirty="0" err="1">
                <a:latin typeface="Bahnschrift" panose="020B0502040204020203" pitchFamily="34" charset="0"/>
              </a:rPr>
              <a:t>BsmtExposure</a:t>
            </a:r>
            <a:r>
              <a:rPr lang="en-US" sz="1600" dirty="0">
                <a:latin typeface="Bahnschrift" panose="020B0502040204020203" pitchFamily="34" charset="0"/>
              </a:rPr>
              <a:t>"].</a:t>
            </a:r>
            <a:r>
              <a:rPr lang="en-US" sz="1600" dirty="0" err="1">
                <a:latin typeface="Bahnschrift" panose="020B0502040204020203" pitchFamily="34" charset="0"/>
              </a:rPr>
              <a:t>fillna</a:t>
            </a:r>
            <a:r>
              <a:rPr lang="en-US" sz="1600" dirty="0">
                <a:latin typeface="Bahnschrift" panose="020B0502040204020203" pitchFamily="34" charset="0"/>
              </a:rPr>
              <a:t>('No Basement', </a:t>
            </a:r>
            <a:r>
              <a:rPr lang="en-US" sz="1600" dirty="0" err="1">
                <a:latin typeface="Bahnschrift" panose="020B0502040204020203" pitchFamily="34" charset="0"/>
              </a:rPr>
              <a:t>inplace</a:t>
            </a:r>
            <a:r>
              <a:rPr lang="en-US" sz="1600" dirty="0">
                <a:latin typeface="Bahnschrift" panose="020B0502040204020203" pitchFamily="34" charset="0"/>
              </a:rPr>
              <a:t> = True)</a:t>
            </a:r>
          </a:p>
          <a:p>
            <a:pPr marL="457200" indent="0">
              <a:buNone/>
            </a:pPr>
            <a:r>
              <a:rPr lang="en-US" sz="1600" dirty="0" err="1">
                <a:latin typeface="Bahnschrift" panose="020B0502040204020203" pitchFamily="34" charset="0"/>
              </a:rPr>
              <a:t>df</a:t>
            </a:r>
            <a:r>
              <a:rPr lang="en-US" sz="1600" dirty="0">
                <a:latin typeface="Bahnschrift" panose="020B0502040204020203" pitchFamily="34" charset="0"/>
              </a:rPr>
              <a:t>["BsmtFinType1"].</a:t>
            </a:r>
            <a:r>
              <a:rPr lang="en-US" sz="1600" dirty="0" err="1">
                <a:latin typeface="Bahnschrift" panose="020B0502040204020203" pitchFamily="34" charset="0"/>
              </a:rPr>
              <a:t>fillna</a:t>
            </a:r>
            <a:r>
              <a:rPr lang="en-US" sz="1600" dirty="0">
                <a:latin typeface="Bahnschrift" panose="020B0502040204020203" pitchFamily="34" charset="0"/>
              </a:rPr>
              <a:t>('No Basement', </a:t>
            </a:r>
            <a:r>
              <a:rPr lang="en-US" sz="1600" dirty="0" err="1">
                <a:latin typeface="Bahnschrift" panose="020B0502040204020203" pitchFamily="34" charset="0"/>
              </a:rPr>
              <a:t>inplace</a:t>
            </a:r>
            <a:r>
              <a:rPr lang="en-US" sz="1600" dirty="0">
                <a:latin typeface="Bahnschrift" panose="020B0502040204020203" pitchFamily="34" charset="0"/>
              </a:rPr>
              <a:t> = True) </a:t>
            </a:r>
          </a:p>
          <a:p>
            <a:pPr marL="457200" indent="0">
              <a:buNone/>
            </a:pPr>
            <a:r>
              <a:rPr lang="en-US" sz="1600" dirty="0" err="1">
                <a:latin typeface="Bahnschrift" panose="020B0502040204020203" pitchFamily="34" charset="0"/>
              </a:rPr>
              <a:t>df</a:t>
            </a:r>
            <a:r>
              <a:rPr lang="en-US" sz="1600" dirty="0">
                <a:latin typeface="Bahnschrift" panose="020B0502040204020203" pitchFamily="34" charset="0"/>
              </a:rPr>
              <a:t>["BsmtFinType2"].</a:t>
            </a:r>
            <a:r>
              <a:rPr lang="en-US" sz="1600" dirty="0" err="1">
                <a:latin typeface="Bahnschrift" panose="020B0502040204020203" pitchFamily="34" charset="0"/>
              </a:rPr>
              <a:t>fillna</a:t>
            </a:r>
            <a:r>
              <a:rPr lang="en-US" sz="1600" dirty="0">
                <a:latin typeface="Bahnschrift" panose="020B0502040204020203" pitchFamily="34" charset="0"/>
              </a:rPr>
              <a:t>('No Basement', </a:t>
            </a:r>
            <a:r>
              <a:rPr lang="en-US" sz="1600" dirty="0" err="1">
                <a:latin typeface="Bahnschrift" panose="020B0502040204020203" pitchFamily="34" charset="0"/>
              </a:rPr>
              <a:t>inplace</a:t>
            </a:r>
            <a:r>
              <a:rPr lang="en-US" sz="1600" dirty="0">
                <a:latin typeface="Bahnschrift" panose="020B0502040204020203" pitchFamily="34" charset="0"/>
              </a:rPr>
              <a:t> = True) </a:t>
            </a:r>
          </a:p>
          <a:p>
            <a:pPr marL="457200" indent="0">
              <a:buNone/>
            </a:pPr>
            <a:r>
              <a:rPr lang="en-US" sz="1600" dirty="0" err="1">
                <a:latin typeface="Bahnschrift" panose="020B0502040204020203" pitchFamily="34" charset="0"/>
              </a:rPr>
              <a:t>df</a:t>
            </a:r>
            <a:r>
              <a:rPr lang="en-US" sz="1600" dirty="0">
                <a:latin typeface="Bahnschrift" panose="020B0502040204020203" pitchFamily="34" charset="0"/>
              </a:rPr>
              <a:t>["</a:t>
            </a:r>
            <a:r>
              <a:rPr lang="en-US" sz="1600" dirty="0" err="1">
                <a:latin typeface="Bahnschrift" panose="020B0502040204020203" pitchFamily="34" charset="0"/>
              </a:rPr>
              <a:t>GarageType</a:t>
            </a:r>
            <a:r>
              <a:rPr lang="en-US" sz="1600" dirty="0">
                <a:latin typeface="Bahnschrift" panose="020B0502040204020203" pitchFamily="34" charset="0"/>
              </a:rPr>
              <a:t>"].</a:t>
            </a:r>
            <a:r>
              <a:rPr lang="en-US" sz="1600" dirty="0" err="1">
                <a:latin typeface="Bahnschrift" panose="020B0502040204020203" pitchFamily="34" charset="0"/>
              </a:rPr>
              <a:t>fillna</a:t>
            </a:r>
            <a:r>
              <a:rPr lang="en-US" sz="1600" dirty="0">
                <a:latin typeface="Bahnschrift" panose="020B0502040204020203" pitchFamily="34" charset="0"/>
              </a:rPr>
              <a:t>('No Garage', </a:t>
            </a:r>
            <a:r>
              <a:rPr lang="en-US" sz="1600" dirty="0" err="1">
                <a:latin typeface="Bahnschrift" panose="020B0502040204020203" pitchFamily="34" charset="0"/>
              </a:rPr>
              <a:t>inplace</a:t>
            </a:r>
            <a:r>
              <a:rPr lang="en-US" sz="1600" dirty="0">
                <a:latin typeface="Bahnschrift" panose="020B0502040204020203" pitchFamily="34" charset="0"/>
              </a:rPr>
              <a:t> = True) </a:t>
            </a:r>
          </a:p>
          <a:p>
            <a:pPr marL="45720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df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["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GarageFinish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"].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fillna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('No Garage',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inplace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 = True)</a:t>
            </a:r>
          </a:p>
          <a:p>
            <a:pPr marL="45720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df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["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GarageQual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"].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fillna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('No Garage',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inplace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 = True)  </a:t>
            </a:r>
          </a:p>
          <a:p>
            <a:pPr marL="457200" indent="0">
              <a:buNone/>
            </a:pPr>
            <a:endParaRPr lang="en-US" sz="16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61605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">
      <a:dk1>
        <a:srgbClr val="3F3F3F"/>
      </a:dk1>
      <a:lt1>
        <a:srgbClr val="FFFFFF"/>
      </a:lt1>
      <a:dk2>
        <a:srgbClr val="F2F2F2"/>
      </a:dk2>
      <a:lt2>
        <a:srgbClr val="A5A5A5"/>
      </a:lt2>
      <a:accent1>
        <a:srgbClr val="00194C"/>
      </a:accent1>
      <a:accent2>
        <a:srgbClr val="EAB200"/>
      </a:accent2>
      <a:accent3>
        <a:srgbClr val="F2F2F2"/>
      </a:accent3>
      <a:accent4>
        <a:srgbClr val="954F72"/>
      </a:accent4>
      <a:accent5>
        <a:srgbClr val="00843B"/>
      </a:accent5>
      <a:accent6>
        <a:srgbClr val="014067"/>
      </a:accent6>
      <a:hlink>
        <a:srgbClr val="00194C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89027928_Hexagon presentation dark_AAS_v4" id="{00715B48-F6B0-4FD0-BA2D-34714F23D55A}" vid="{445656DE-313E-4A78-B834-A775A8573BF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940343A-75DB-4E03-95EA-4A75BA0D7FF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C9C3589D-EF2D-4AF3-8B55-088F4B14D6E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B759597-1FA4-4F46-9BA8-01240C56026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Hexagon presentation dark</Template>
  <TotalTime>273</TotalTime>
  <Words>1394</Words>
  <Application>Microsoft Office PowerPoint</Application>
  <PresentationFormat>Widescreen</PresentationFormat>
  <Paragraphs>155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Arial Black</vt:lpstr>
      <vt:lpstr>Bahnschrift</vt:lpstr>
      <vt:lpstr>Calibri</vt:lpstr>
      <vt:lpstr>Calibri Light</vt:lpstr>
      <vt:lpstr>Gill Sans SemiBold</vt:lpstr>
      <vt:lpstr>Times New Roman</vt:lpstr>
      <vt:lpstr>Office Theme</vt:lpstr>
      <vt:lpstr>HOUSING PROJECT</vt:lpstr>
      <vt:lpstr>PROBLEM STATMENT</vt:lpstr>
      <vt:lpstr>About  The Project </vt:lpstr>
      <vt:lpstr>About The Project</vt:lpstr>
      <vt:lpstr>EDA</vt:lpstr>
      <vt:lpstr>Columns In Dataset</vt:lpstr>
      <vt:lpstr>Columns With Null Values</vt:lpstr>
      <vt:lpstr>Unique Values VS Feature Description</vt:lpstr>
      <vt:lpstr>Filling Null Values</vt:lpstr>
      <vt:lpstr>Filling Null Values Conti…</vt:lpstr>
      <vt:lpstr>Correlation With Sales Price</vt:lpstr>
      <vt:lpstr>PowerPoint Presentation</vt:lpstr>
      <vt:lpstr>MODEL SELECTION &amp; MODEL SAVING</vt:lpstr>
      <vt:lpstr>MODEL SELECTION</vt:lpstr>
      <vt:lpstr>HYPER TUNING</vt:lpstr>
      <vt:lpstr>AUC ROC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HOUSING PROJECT</dc:title>
  <dc:creator>shaik.mufid73@gmail.com</dc:creator>
  <cp:lastModifiedBy>shaik.mufid73@gmail.com</cp:lastModifiedBy>
  <cp:revision>2</cp:revision>
  <dcterms:created xsi:type="dcterms:W3CDTF">2022-05-23T17:59:39Z</dcterms:created>
  <dcterms:modified xsi:type="dcterms:W3CDTF">2022-05-24T18:13:01Z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