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2BF4-C13F-4453-941A-2C890F7D5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Theory </a:t>
            </a:r>
          </a:p>
        </p:txBody>
      </p:sp>
    </p:spTree>
    <p:extLst>
      <p:ext uri="{BB962C8B-B14F-4D97-AF65-F5344CB8AC3E}">
        <p14:creationId xmlns:p14="http://schemas.microsoft.com/office/powerpoint/2010/main" val="172168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500A-350E-449A-A440-588B24C2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9EDC6-BF47-4931-851A-D773FE74B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08118"/>
            <a:ext cx="2581275" cy="17716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C0EF45-5A80-4B33-8EF7-2CE904E6B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31" y="2008118"/>
            <a:ext cx="3399329" cy="1771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F36F1F-31B5-4E9E-95F8-677675900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588" y="4213464"/>
            <a:ext cx="3151072" cy="182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3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53AC-918B-4ABE-B115-FF0A93B0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AC10-DA40-4DD3-90AC-873D3ACFC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order ? </a:t>
            </a:r>
          </a:p>
          <a:p>
            <a:endParaRPr lang="en-US" dirty="0"/>
          </a:p>
          <a:p>
            <a:r>
              <a:rPr lang="en-US" dirty="0"/>
              <a:t>00000000000000000000000000</a:t>
            </a:r>
          </a:p>
          <a:p>
            <a:r>
              <a:rPr lang="en-US" dirty="0"/>
              <a:t>11111111111111111111111111</a:t>
            </a:r>
          </a:p>
          <a:p>
            <a:r>
              <a:rPr lang="en-US" dirty="0"/>
              <a:t>AAAAAAAAAAAAAAAAAAAAAAA</a:t>
            </a:r>
          </a:p>
          <a:p>
            <a:endParaRPr lang="en-US" dirty="0"/>
          </a:p>
          <a:p>
            <a:r>
              <a:rPr lang="en-US" dirty="0"/>
              <a:t>So I guess No.</a:t>
            </a:r>
          </a:p>
        </p:txBody>
      </p:sp>
    </p:spTree>
    <p:extLst>
      <p:ext uri="{BB962C8B-B14F-4D97-AF65-F5344CB8AC3E}">
        <p14:creationId xmlns:p14="http://schemas.microsoft.com/office/powerpoint/2010/main" val="337669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C33B-2757-45A8-A267-39F1A604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34849-ED6A-4EAB-89BB-6A202717C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Absence of Order “chaos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I guess not.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B6E10-5ABB-48AF-B69D-A931F999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234" y="2513031"/>
            <a:ext cx="3034683" cy="25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1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419D-4A1D-404E-87F4-CFC323AF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D0EF-05F8-4487-8C7D-E399D70A2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Are You ? </a:t>
            </a:r>
          </a:p>
          <a:p>
            <a:endParaRPr lang="en-US" sz="4000" dirty="0"/>
          </a:p>
          <a:p>
            <a:r>
              <a:rPr lang="en-US" sz="4000" dirty="0"/>
              <a:t>How R U</a:t>
            </a:r>
          </a:p>
          <a:p>
            <a:endParaRPr lang="en-US" sz="4000" dirty="0"/>
          </a:p>
          <a:p>
            <a:r>
              <a:rPr lang="en-US" sz="4000" dirty="0"/>
              <a:t>H R U </a:t>
            </a:r>
          </a:p>
        </p:txBody>
      </p:sp>
    </p:spTree>
    <p:extLst>
      <p:ext uri="{BB962C8B-B14F-4D97-AF65-F5344CB8AC3E}">
        <p14:creationId xmlns:p14="http://schemas.microsoft.com/office/powerpoint/2010/main" val="364272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B821-3A8E-48F5-8902-FEAAB48D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AD8A-03E2-47D4-99D7-179578E0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</a:p>
          <a:p>
            <a:r>
              <a:rPr lang="en-US" dirty="0"/>
              <a:t>P </a:t>
            </a:r>
          </a:p>
          <a:p>
            <a:r>
              <a:rPr lang="en-US" dirty="0"/>
              <a:t>I = 0  </a:t>
            </a:r>
          </a:p>
          <a:p>
            <a:r>
              <a:rPr lang="en-US" dirty="0"/>
              <a:t>I = infinity </a:t>
            </a:r>
          </a:p>
          <a:p>
            <a:endParaRPr lang="en-US" dirty="0"/>
          </a:p>
          <a:p>
            <a:r>
              <a:rPr lang="en-US" dirty="0"/>
              <a:t>So I is the inverse of P 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765212-8354-45AA-B9FC-06B528C35098}"/>
              </a:ext>
            </a:extLst>
          </p:cNvPr>
          <p:cNvCxnSpPr/>
          <p:nvPr/>
        </p:nvCxnSpPr>
        <p:spPr>
          <a:xfrm>
            <a:off x="1305017" y="2361460"/>
            <a:ext cx="452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26437F-145D-4D26-ACFE-DD08612F45F0}"/>
              </a:ext>
            </a:extLst>
          </p:cNvPr>
          <p:cNvSpPr txBox="1"/>
          <p:nvPr/>
        </p:nvSpPr>
        <p:spPr>
          <a:xfrm>
            <a:off x="1961966" y="217679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34E677-FD77-44E1-9875-9B9ACC0FB1C8}"/>
              </a:ext>
            </a:extLst>
          </p:cNvPr>
          <p:cNvCxnSpPr/>
          <p:nvPr/>
        </p:nvCxnSpPr>
        <p:spPr>
          <a:xfrm>
            <a:off x="1305017" y="2752078"/>
            <a:ext cx="452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A9602C-02A8-4C56-93CA-B5199434674D}"/>
              </a:ext>
            </a:extLst>
          </p:cNvPr>
          <p:cNvSpPr txBox="1"/>
          <p:nvPr/>
        </p:nvSpPr>
        <p:spPr>
          <a:xfrm>
            <a:off x="2044328" y="2591649"/>
            <a:ext cx="303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a given event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F78788-357D-48CF-8741-75519DABCD8B}"/>
              </a:ext>
            </a:extLst>
          </p:cNvPr>
          <p:cNvCxnSpPr/>
          <p:nvPr/>
        </p:nvCxnSpPr>
        <p:spPr>
          <a:xfrm>
            <a:off x="1846555" y="3142695"/>
            <a:ext cx="105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7B2ECA-E1F4-4755-909D-158D2C73824D}"/>
              </a:ext>
            </a:extLst>
          </p:cNvPr>
          <p:cNvSpPr txBox="1"/>
          <p:nvPr/>
        </p:nvSpPr>
        <p:spPr>
          <a:xfrm>
            <a:off x="3180948" y="2977186"/>
            <a:ext cx="116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CE9F10-B002-49B2-88B3-549E24E8CF1E}"/>
              </a:ext>
            </a:extLst>
          </p:cNvPr>
          <p:cNvCxnSpPr/>
          <p:nvPr/>
        </p:nvCxnSpPr>
        <p:spPr>
          <a:xfrm>
            <a:off x="2374776" y="3559946"/>
            <a:ext cx="1531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5EAC22-2140-439E-9F31-D5CF7598FACE}"/>
              </a:ext>
            </a:extLst>
          </p:cNvPr>
          <p:cNvSpPr txBox="1"/>
          <p:nvPr/>
        </p:nvSpPr>
        <p:spPr>
          <a:xfrm>
            <a:off x="4341181" y="3407170"/>
            <a:ext cx="69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5D817B35-29A1-430E-8955-C1FE61046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2FAACF4B-F759-4835-B0A2-54D12FEE4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22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09120E-008D-4C7B-A00E-C76313FD3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414" y="804781"/>
            <a:ext cx="3561081" cy="9729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78FF8-5515-4453-924B-B4FEB8A47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378" y="2363680"/>
            <a:ext cx="3467400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840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78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Information Theory </vt:lpstr>
      <vt:lpstr>What is Information ?</vt:lpstr>
      <vt:lpstr>What makes Information?</vt:lpstr>
      <vt:lpstr>What makes Information?</vt:lpstr>
      <vt:lpstr>Example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Theory </dc:title>
  <dc:creator>muftah elzawi</dc:creator>
  <cp:lastModifiedBy>muftah elzawi</cp:lastModifiedBy>
  <cp:revision>4</cp:revision>
  <dcterms:created xsi:type="dcterms:W3CDTF">2019-11-23T11:24:56Z</dcterms:created>
  <dcterms:modified xsi:type="dcterms:W3CDTF">2019-11-23T11:55:00Z</dcterms:modified>
</cp:coreProperties>
</file>