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0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8D784-CF30-4C2F-8593-C0BD1E265A1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1CB1D-C331-40A6-9147-F1D3861BD8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2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1pPr>
    <a:lvl2pPr marL="371521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2pPr>
    <a:lvl3pPr marL="743041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3pPr>
    <a:lvl4pPr marL="1114562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4pPr>
    <a:lvl5pPr marL="1486083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5pPr>
    <a:lvl6pPr marL="1857604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6pPr>
    <a:lvl7pPr marL="2229124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7pPr>
    <a:lvl8pPr marL="2600645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8pPr>
    <a:lvl9pPr marL="2972166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AFA7-0BB4-4D74-A180-BD308E1CAC84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5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F991-D9B9-4909-9E0E-1EE0BBD28103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6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7C2-B485-4B04-8FA3-209F6DC506AE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68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EB7-384F-4EBB-A1CE-CCB690E399D0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3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F46-8BEF-4C67-8F84-3162DB2EDAFF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3FF-036B-45D7-BFA7-CC48653C1186}" type="datetime1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73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E14A-6AAE-4ED3-88D2-19BA2F7CD2CF}" type="datetime1">
              <a:rPr lang="fr-FR" smtClean="0"/>
              <a:t>21/05/2019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53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2B64-9D41-4FED-AD80-72D3CFBC9085}" type="datetime1">
              <a:rPr lang="fr-FR" smtClean="0"/>
              <a:t>21/05/2019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39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6F4E-A447-411A-9C28-670B5CE26E73}" type="datetime1">
              <a:rPr lang="fr-FR" smtClean="0"/>
              <a:t>21/05/2019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61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EABC-E99A-407E-BBE0-3371E5A50EA9}" type="datetime1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85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677B-CCDC-4F01-BEB1-297BF553103E}" type="datetime1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71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FF23-6A66-4DDD-92DC-5B6FAE6BDE95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MUG In Clermont - M12 2019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D04B-1981-4C58-84AC-D48C873D5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91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45E39-41D9-4930-A6E9-8C686127B511}"/>
              </a:ext>
            </a:extLst>
          </p:cNvPr>
          <p:cNvSpPr/>
          <p:nvPr/>
        </p:nvSpPr>
        <p:spPr>
          <a:xfrm>
            <a:off x="0" y="4602"/>
            <a:ext cx="6120000" cy="68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B39A6-0000-4939-BFE8-8DFDD22E51AB}"/>
              </a:ext>
            </a:extLst>
          </p:cNvPr>
          <p:cNvSpPr/>
          <p:nvPr/>
        </p:nvSpPr>
        <p:spPr>
          <a:xfrm>
            <a:off x="6119812" y="538"/>
            <a:ext cx="6120000" cy="68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1A41B7-48D2-468E-98DD-84B82730886E}"/>
              </a:ext>
            </a:extLst>
          </p:cNvPr>
          <p:cNvSpPr txBox="1"/>
          <p:nvPr/>
        </p:nvSpPr>
        <p:spPr>
          <a:xfrm>
            <a:off x="3516820" y="2450773"/>
            <a:ext cx="520598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dirty="0"/>
              <a:t>MUG #12</a:t>
            </a:r>
          </a:p>
          <a:p>
            <a:pPr algn="ctr"/>
            <a:r>
              <a:rPr lang="fr-FR" sz="4400" dirty="0" err="1"/>
              <a:t>From</a:t>
            </a:r>
            <a:r>
              <a:rPr lang="fr-FR" sz="4400" dirty="0"/>
              <a:t> </a:t>
            </a:r>
            <a:r>
              <a:rPr lang="fr-FR" sz="4400" dirty="0" err="1"/>
              <a:t>ground</a:t>
            </a:r>
            <a:r>
              <a:rPr lang="fr-FR" sz="4400" dirty="0"/>
              <a:t> to Azure</a:t>
            </a:r>
          </a:p>
          <a:p>
            <a:pPr algn="ctr"/>
            <a:endParaRPr lang="fr-FR" sz="2400" dirty="0"/>
          </a:p>
          <a:p>
            <a:pPr algn="r"/>
            <a:r>
              <a:rPr lang="fr-FR" sz="2400" dirty="0"/>
              <a:t>Axel Pereira, </a:t>
            </a:r>
            <a:r>
              <a:rPr lang="fr-FR" sz="2400" dirty="0" err="1"/>
              <a:t>Joani</a:t>
            </a:r>
            <a:r>
              <a:rPr lang="fr-FR" sz="2400" dirty="0"/>
              <a:t> </a:t>
            </a:r>
            <a:r>
              <a:rPr lang="fr-FR" sz="2400" dirty="0" err="1"/>
              <a:t>Couma</a:t>
            </a:r>
            <a:endParaRPr lang="fr-FR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17DAD-B9D7-4897-9E23-590A11D25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8" y="108105"/>
            <a:ext cx="2649292" cy="1077417"/>
          </a:xfrm>
          <a:prstGeom prst="rect">
            <a:avLst/>
          </a:prstGeo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0F8CBF5-EF36-4445-A9FD-62969153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8752" y="6340166"/>
            <a:ext cx="4130873" cy="364195"/>
          </a:xfrm>
        </p:spPr>
        <p:txBody>
          <a:bodyPr/>
          <a:lstStyle/>
          <a:p>
            <a:pPr algn="r"/>
            <a:r>
              <a:rPr lang="en-US" dirty="0"/>
              <a:t>MUG In Clermont - M12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07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45E39-41D9-4930-A6E9-8C686127B511}"/>
              </a:ext>
            </a:extLst>
          </p:cNvPr>
          <p:cNvSpPr/>
          <p:nvPr/>
        </p:nvSpPr>
        <p:spPr>
          <a:xfrm>
            <a:off x="0" y="538"/>
            <a:ext cx="6120000" cy="68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B39A6-0000-4939-BFE8-8DFDD22E51AB}"/>
              </a:ext>
            </a:extLst>
          </p:cNvPr>
          <p:cNvSpPr/>
          <p:nvPr/>
        </p:nvSpPr>
        <p:spPr>
          <a:xfrm>
            <a:off x="6119812" y="538"/>
            <a:ext cx="6120000" cy="68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17DAD-B9D7-4897-9E23-590A11D25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8" y="108105"/>
            <a:ext cx="2649292" cy="1077417"/>
          </a:xfrm>
          <a:prstGeom prst="rect">
            <a:avLst/>
          </a:prstGeo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0F8CBF5-EF36-4445-A9FD-62969153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8752" y="6340166"/>
            <a:ext cx="4130873" cy="364195"/>
          </a:xfrm>
        </p:spPr>
        <p:txBody>
          <a:bodyPr/>
          <a:lstStyle/>
          <a:p>
            <a:pPr algn="r"/>
            <a:r>
              <a:rPr lang="en-US" dirty="0"/>
              <a:t>MUG In Clermont - M12 2019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56F4C-BCC7-4288-B58B-C4190470FB83}"/>
              </a:ext>
            </a:extLst>
          </p:cNvPr>
          <p:cNvSpPr/>
          <p:nvPr/>
        </p:nvSpPr>
        <p:spPr>
          <a:xfrm>
            <a:off x="410708" y="1293089"/>
            <a:ext cx="11472428" cy="504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9D6A1A-DA43-463A-BC20-F09E2A2551A1}"/>
              </a:ext>
            </a:extLst>
          </p:cNvPr>
          <p:cNvSpPr txBox="1"/>
          <p:nvPr/>
        </p:nvSpPr>
        <p:spPr>
          <a:xfrm>
            <a:off x="406644" y="1293089"/>
            <a:ext cx="11480556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2400" dirty="0"/>
              <a:t>Quoi ?</a:t>
            </a:r>
          </a:p>
          <a:p>
            <a:r>
              <a:rPr lang="fr-FR" sz="2000" dirty="0"/>
              <a:t>Association loi 1901 pour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Promouvoir le développement autour des technologies Microsoft (et pas que!)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Rassembler les communautés autour d’un sujet technique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Passer un moment convivial (apéro!)</a:t>
            </a:r>
          </a:p>
          <a:p>
            <a:endParaRPr lang="fr-FR" sz="2000" dirty="0"/>
          </a:p>
          <a:p>
            <a:r>
              <a:rPr lang="fr-FR" sz="2400" dirty="0"/>
              <a:t>Quand ?</a:t>
            </a:r>
          </a:p>
          <a:p>
            <a:r>
              <a:rPr lang="fr-FR" sz="2000" dirty="0"/>
              <a:t>Tous les mois (ou presque) avec une pause estivale</a:t>
            </a:r>
          </a:p>
          <a:p>
            <a:endParaRPr lang="fr-FR" sz="2400" dirty="0"/>
          </a:p>
          <a:p>
            <a:r>
              <a:rPr lang="fr-FR" sz="2400" dirty="0"/>
              <a:t>Où ?</a:t>
            </a:r>
          </a:p>
          <a:p>
            <a:r>
              <a:rPr lang="fr-FR" sz="2000" dirty="0"/>
              <a:t>En fonction des évènements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À l’IUT des </a:t>
            </a:r>
            <a:r>
              <a:rPr lang="fr-FR" sz="2000" dirty="0" err="1"/>
              <a:t>Cézeaux</a:t>
            </a: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Au Bivouac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Ailleurs… (bar, salle municipale)</a:t>
            </a:r>
          </a:p>
        </p:txBody>
      </p:sp>
    </p:spTree>
    <p:extLst>
      <p:ext uri="{BB962C8B-B14F-4D97-AF65-F5344CB8AC3E}">
        <p14:creationId xmlns:p14="http://schemas.microsoft.com/office/powerpoint/2010/main" val="73812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45E39-41D9-4930-A6E9-8C686127B511}"/>
              </a:ext>
            </a:extLst>
          </p:cNvPr>
          <p:cNvSpPr/>
          <p:nvPr/>
        </p:nvSpPr>
        <p:spPr>
          <a:xfrm>
            <a:off x="0" y="538"/>
            <a:ext cx="6120000" cy="68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B39A6-0000-4939-BFE8-8DFDD22E51AB}"/>
              </a:ext>
            </a:extLst>
          </p:cNvPr>
          <p:cNvSpPr/>
          <p:nvPr/>
        </p:nvSpPr>
        <p:spPr>
          <a:xfrm>
            <a:off x="6119812" y="538"/>
            <a:ext cx="6120000" cy="68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17DAD-B9D7-4897-9E23-590A11D25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8" y="108105"/>
            <a:ext cx="2649292" cy="1077417"/>
          </a:xfrm>
          <a:prstGeom prst="rect">
            <a:avLst/>
          </a:prstGeo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0F8CBF5-EF36-4445-A9FD-62969153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8752" y="6340166"/>
            <a:ext cx="4130873" cy="364195"/>
          </a:xfrm>
        </p:spPr>
        <p:txBody>
          <a:bodyPr/>
          <a:lstStyle/>
          <a:p>
            <a:pPr algn="r"/>
            <a:r>
              <a:rPr lang="en-US" dirty="0"/>
              <a:t>MUG In Clermont - M12 2019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56F4C-BCC7-4288-B58B-C4190470FB83}"/>
              </a:ext>
            </a:extLst>
          </p:cNvPr>
          <p:cNvSpPr/>
          <p:nvPr/>
        </p:nvSpPr>
        <p:spPr>
          <a:xfrm>
            <a:off x="410708" y="1293089"/>
            <a:ext cx="11472428" cy="504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9D6A1A-DA43-463A-BC20-F09E2A2551A1}"/>
              </a:ext>
            </a:extLst>
          </p:cNvPr>
          <p:cNvSpPr txBox="1"/>
          <p:nvPr/>
        </p:nvSpPr>
        <p:spPr>
          <a:xfrm>
            <a:off x="410708" y="1293089"/>
            <a:ext cx="114805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3200" dirty="0"/>
              <a:t>Merci à nos sponsors</a:t>
            </a:r>
          </a:p>
        </p:txBody>
      </p:sp>
      <p:pic>
        <p:nvPicPr>
          <p:cNvPr id="1026" name="Picture 2" descr="Institut universitaire de technologie de Clermont-Ferrand ...">
            <a:extLst>
              <a:ext uri="{FF2B5EF4-FFF2-40B4-BE49-F238E27FC236}">
                <a16:creationId xmlns:a16="http://schemas.microsoft.com/office/drawing/2014/main" id="{265C6243-3180-4372-852C-DE0CE9F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22" y="1973755"/>
            <a:ext cx="51149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GI logo.svg - Wikimedia Commons">
            <a:extLst>
              <a:ext uri="{FF2B5EF4-FFF2-40B4-BE49-F238E27FC236}">
                <a16:creationId xmlns:a16="http://schemas.microsoft.com/office/drawing/2014/main" id="{E7B8FE9F-BBD3-4EBE-9A59-A74A4833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4" y="2647284"/>
            <a:ext cx="4862191" cy="22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45E39-41D9-4930-A6E9-8C686127B511}"/>
              </a:ext>
            </a:extLst>
          </p:cNvPr>
          <p:cNvSpPr/>
          <p:nvPr/>
        </p:nvSpPr>
        <p:spPr>
          <a:xfrm>
            <a:off x="0" y="538"/>
            <a:ext cx="6120000" cy="68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B39A6-0000-4939-BFE8-8DFDD22E51AB}"/>
              </a:ext>
            </a:extLst>
          </p:cNvPr>
          <p:cNvSpPr/>
          <p:nvPr/>
        </p:nvSpPr>
        <p:spPr>
          <a:xfrm>
            <a:off x="6119812" y="538"/>
            <a:ext cx="6120000" cy="68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17DAD-B9D7-4897-9E23-590A11D25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8" y="108105"/>
            <a:ext cx="2649292" cy="1077417"/>
          </a:xfrm>
          <a:prstGeom prst="rect">
            <a:avLst/>
          </a:prstGeo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0F8CBF5-EF36-4445-A9FD-62969153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8752" y="6340166"/>
            <a:ext cx="4130873" cy="364195"/>
          </a:xfrm>
        </p:spPr>
        <p:txBody>
          <a:bodyPr/>
          <a:lstStyle/>
          <a:p>
            <a:pPr algn="r"/>
            <a:r>
              <a:rPr lang="en-US" dirty="0"/>
              <a:t>MUG In Clermont - M12 2019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56F4C-BCC7-4288-B58B-C4190470FB83}"/>
              </a:ext>
            </a:extLst>
          </p:cNvPr>
          <p:cNvSpPr/>
          <p:nvPr/>
        </p:nvSpPr>
        <p:spPr>
          <a:xfrm>
            <a:off x="410708" y="1293089"/>
            <a:ext cx="11472428" cy="504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9D6A1A-DA43-463A-BC20-F09E2A2551A1}"/>
              </a:ext>
            </a:extLst>
          </p:cNvPr>
          <p:cNvSpPr txBox="1"/>
          <p:nvPr/>
        </p:nvSpPr>
        <p:spPr>
          <a:xfrm>
            <a:off x="410708" y="1293089"/>
            <a:ext cx="11480556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3200" dirty="0"/>
              <a:t>Les prochaines sessions</a:t>
            </a:r>
          </a:p>
          <a:p>
            <a:endParaRPr lang="fr-FR" sz="3200" dirty="0"/>
          </a:p>
          <a:p>
            <a:pPr marL="457200" indent="-457200">
              <a:buFontTx/>
              <a:buChar char="-"/>
            </a:pPr>
            <a:r>
              <a:rPr lang="fr-FR" sz="3200" dirty="0"/>
              <a:t>En ce moment - Pinte of science festival</a:t>
            </a:r>
          </a:p>
          <a:p>
            <a:pPr marL="457200" indent="-457200">
              <a:buFontTx/>
              <a:buChar char="-"/>
            </a:pPr>
            <a:r>
              <a:rPr lang="fr-FR" sz="3200" dirty="0"/>
              <a:t>27/05 - </a:t>
            </a:r>
            <a:r>
              <a:rPr lang="fr-FR" sz="3200" dirty="0" err="1"/>
              <a:t>APIHour</a:t>
            </a:r>
            <a:r>
              <a:rPr lang="fr-FR" sz="3200" dirty="0"/>
              <a:t> #42 - </a:t>
            </a:r>
            <a:r>
              <a:rPr lang="fr-FR" sz="3200" dirty="0" err="1"/>
              <a:t>Clermont’ech</a:t>
            </a:r>
            <a:endParaRPr lang="fr-FR" sz="3200" dirty="0"/>
          </a:p>
          <a:p>
            <a:pPr marL="457200" indent="-457200">
              <a:buFontTx/>
              <a:buChar char="-"/>
            </a:pPr>
            <a:r>
              <a:rPr lang="fr-FR" sz="3200" dirty="0"/>
              <a:t>20/06 - </a:t>
            </a:r>
            <a:r>
              <a:rPr lang="fr-FR" sz="3200" dirty="0" err="1"/>
              <a:t>Kotlin</a:t>
            </a:r>
            <a:r>
              <a:rPr lang="fr-FR" sz="3200" dirty="0"/>
              <a:t> - </a:t>
            </a:r>
            <a:r>
              <a:rPr lang="fr-FR" sz="3200" dirty="0" err="1"/>
              <a:t>LavaJUG</a:t>
            </a:r>
            <a:endParaRPr lang="fr-FR" sz="3200" dirty="0"/>
          </a:p>
          <a:p>
            <a:pPr marL="457200" indent="-457200">
              <a:buFontTx/>
              <a:buChar char="-"/>
            </a:pPr>
            <a:r>
              <a:rPr lang="fr-FR" sz="3200"/>
              <a:t>25/06 </a:t>
            </a:r>
            <a:r>
              <a:rPr lang="fr-FR" sz="3200" dirty="0"/>
              <a:t>- Kinect : quelques exemples d’utilisation dans le cadre du club info</a:t>
            </a:r>
          </a:p>
          <a:p>
            <a:pPr marL="457200" indent="-457200">
              <a:buFontTx/>
              <a:buChar char="-"/>
            </a:pPr>
            <a:r>
              <a:rPr lang="fr-FR" sz="3200" dirty="0" err="1"/>
              <a:t>Coming</a:t>
            </a:r>
            <a:r>
              <a:rPr lang="fr-FR" sz="3200" dirty="0"/>
              <a:t> </a:t>
            </a:r>
            <a:r>
              <a:rPr lang="fr-FR" sz="3200" dirty="0" err="1"/>
              <a:t>soon</a:t>
            </a:r>
            <a:r>
              <a:rPr lang="fr-FR" sz="3200" dirty="0"/>
              <a:t> - Chaos Engineering - MUG</a:t>
            </a:r>
          </a:p>
          <a:p>
            <a:pPr marL="457200" indent="-457200">
              <a:buFontTx/>
              <a:buChar char="-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9269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45E39-41D9-4930-A6E9-8C686127B511}"/>
              </a:ext>
            </a:extLst>
          </p:cNvPr>
          <p:cNvSpPr/>
          <p:nvPr/>
        </p:nvSpPr>
        <p:spPr>
          <a:xfrm>
            <a:off x="0" y="538"/>
            <a:ext cx="6120000" cy="68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B39A6-0000-4939-BFE8-8DFDD22E51AB}"/>
              </a:ext>
            </a:extLst>
          </p:cNvPr>
          <p:cNvSpPr/>
          <p:nvPr/>
        </p:nvSpPr>
        <p:spPr>
          <a:xfrm>
            <a:off x="6119812" y="538"/>
            <a:ext cx="6120000" cy="68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17DAD-B9D7-4897-9E23-590A11D25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8" y="108105"/>
            <a:ext cx="2649292" cy="1077417"/>
          </a:xfrm>
          <a:prstGeom prst="rect">
            <a:avLst/>
          </a:prstGeo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0F8CBF5-EF36-4445-A9FD-62969153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8752" y="6340166"/>
            <a:ext cx="4130873" cy="364195"/>
          </a:xfrm>
        </p:spPr>
        <p:txBody>
          <a:bodyPr/>
          <a:lstStyle/>
          <a:p>
            <a:pPr algn="r"/>
            <a:r>
              <a:rPr lang="en-US" dirty="0"/>
              <a:t>MUG In Clermont - M12 2019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56F4C-BCC7-4288-B58B-C4190470FB83}"/>
              </a:ext>
            </a:extLst>
          </p:cNvPr>
          <p:cNvSpPr/>
          <p:nvPr/>
        </p:nvSpPr>
        <p:spPr>
          <a:xfrm>
            <a:off x="410708" y="1293089"/>
            <a:ext cx="11472428" cy="504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C5F47B-FF5D-442C-B556-71B7EFD1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28" y="1686043"/>
            <a:ext cx="4261167" cy="42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15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45E39-41D9-4930-A6E9-8C686127B511}"/>
              </a:ext>
            </a:extLst>
          </p:cNvPr>
          <p:cNvSpPr/>
          <p:nvPr/>
        </p:nvSpPr>
        <p:spPr>
          <a:xfrm>
            <a:off x="0" y="538"/>
            <a:ext cx="6120000" cy="68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B39A6-0000-4939-BFE8-8DFDD22E51AB}"/>
              </a:ext>
            </a:extLst>
          </p:cNvPr>
          <p:cNvSpPr/>
          <p:nvPr/>
        </p:nvSpPr>
        <p:spPr>
          <a:xfrm>
            <a:off x="6119812" y="538"/>
            <a:ext cx="6120000" cy="68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8" tIns="45899" rIns="91798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69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17DAD-B9D7-4897-9E23-590A11D25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8" y="108105"/>
            <a:ext cx="2649292" cy="1077417"/>
          </a:xfrm>
          <a:prstGeom prst="rect">
            <a:avLst/>
          </a:prstGeo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0F8CBF5-EF36-4445-A9FD-62969153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8752" y="6340166"/>
            <a:ext cx="4130873" cy="364195"/>
          </a:xfrm>
        </p:spPr>
        <p:txBody>
          <a:bodyPr/>
          <a:lstStyle/>
          <a:p>
            <a:pPr algn="r"/>
            <a:r>
              <a:rPr lang="en-US" dirty="0"/>
              <a:t>MUG In Clermont - M12 2019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56F4C-BCC7-4288-B58B-C4190470FB83}"/>
              </a:ext>
            </a:extLst>
          </p:cNvPr>
          <p:cNvSpPr/>
          <p:nvPr/>
        </p:nvSpPr>
        <p:spPr>
          <a:xfrm>
            <a:off x="410708" y="1293089"/>
            <a:ext cx="11472428" cy="504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D4C4C2-BEF0-400A-8DA6-CBE11B53F70E}"/>
              </a:ext>
            </a:extLst>
          </p:cNvPr>
          <p:cNvSpPr txBox="1"/>
          <p:nvPr/>
        </p:nvSpPr>
        <p:spPr>
          <a:xfrm>
            <a:off x="494647" y="1300932"/>
            <a:ext cx="114805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3200" dirty="0"/>
              <a:t>Ce soir</a:t>
            </a:r>
          </a:p>
          <a:p>
            <a:endParaRPr lang="fr-FR" sz="3200" dirty="0"/>
          </a:p>
          <a:p>
            <a:endParaRPr lang="fr-FR" sz="3200" dirty="0"/>
          </a:p>
        </p:txBody>
      </p:sp>
      <p:pic>
        <p:nvPicPr>
          <p:cNvPr id="4098" name="Picture 2" descr="Joani Couma">
            <a:extLst>
              <a:ext uri="{FF2B5EF4-FFF2-40B4-BE49-F238E27FC236}">
                <a16:creationId xmlns:a16="http://schemas.microsoft.com/office/drawing/2014/main" id="{9A5D651F-77B9-4BFA-87EC-15F9811B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30" y="208576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xel Pereira">
            <a:extLst>
              <a:ext uri="{FF2B5EF4-FFF2-40B4-BE49-F238E27FC236}">
                <a16:creationId xmlns:a16="http://schemas.microsoft.com/office/drawing/2014/main" id="{5F5526B7-22C6-4CE9-A1E3-37968C9C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95" y="206494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5BFD7CF-4DD9-4BE4-B648-4934F61BEC78}"/>
              </a:ext>
            </a:extLst>
          </p:cNvPr>
          <p:cNvSpPr txBox="1"/>
          <p:nvPr/>
        </p:nvSpPr>
        <p:spPr>
          <a:xfrm>
            <a:off x="2007616" y="5904795"/>
            <a:ext cx="245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Joani</a:t>
            </a:r>
            <a:r>
              <a:rPr lang="fr-FR" dirty="0"/>
              <a:t> </a:t>
            </a:r>
            <a:r>
              <a:rPr lang="fr-FR" dirty="0" err="1"/>
              <a:t>Couma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CBBD18-F281-45F4-9457-AE56D7E9304E}"/>
              </a:ext>
            </a:extLst>
          </p:cNvPr>
          <p:cNvSpPr txBox="1"/>
          <p:nvPr/>
        </p:nvSpPr>
        <p:spPr>
          <a:xfrm>
            <a:off x="7705067" y="5883425"/>
            <a:ext cx="245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Axel Pereira</a:t>
            </a:r>
          </a:p>
        </p:txBody>
      </p:sp>
    </p:spTree>
    <p:extLst>
      <p:ext uri="{BB962C8B-B14F-4D97-AF65-F5344CB8AC3E}">
        <p14:creationId xmlns:p14="http://schemas.microsoft.com/office/powerpoint/2010/main" val="3649883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169</Words>
  <Application>Microsoft Office PowerPoint</Application>
  <PresentationFormat>Personnalisé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Bolot</dc:creator>
  <cp:lastModifiedBy>Jérôme Bolot</cp:lastModifiedBy>
  <cp:revision>13</cp:revision>
  <dcterms:created xsi:type="dcterms:W3CDTF">2019-05-21T11:24:10Z</dcterms:created>
  <dcterms:modified xsi:type="dcterms:W3CDTF">2019-05-21T16:23:18Z</dcterms:modified>
</cp:coreProperties>
</file>