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59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4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3CC2-0FBF-4916-A762-19C72E0D5827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DF2F3993-5B0F-4E61-AE01-550D1FF209FF}">
      <dgm:prSet custT="1"/>
      <dgm:spPr>
        <a:solidFill>
          <a:srgbClr val="00ADEF"/>
        </a:solidFill>
      </dgm:spPr>
      <dgm:t>
        <a:bodyPr/>
        <a:lstStyle/>
        <a:p>
          <a:r>
            <a:rPr lang="fr-FR" sz="2600"/>
            <a:t>Pimp your vs code</a:t>
          </a:r>
        </a:p>
      </dgm:t>
    </dgm:pt>
    <dgm:pt modelId="{BBD4F532-71CE-4C8E-AE9B-9B4F70762003}" type="parTrans" cxnId="{50E9DA18-ED7C-4796-B805-65298658051C}">
      <dgm:prSet/>
      <dgm:spPr/>
      <dgm:t>
        <a:bodyPr/>
        <a:lstStyle/>
        <a:p>
          <a:endParaRPr lang="fr-FR"/>
        </a:p>
      </dgm:t>
    </dgm:pt>
    <dgm:pt modelId="{946394B5-6CD8-48AD-A573-FB49ED006318}" type="sibTrans" cxnId="{50E9DA18-ED7C-4796-B805-65298658051C}">
      <dgm:prSet/>
      <dgm:spPr/>
      <dgm:t>
        <a:bodyPr/>
        <a:lstStyle/>
        <a:p>
          <a:endParaRPr lang="fr-FR"/>
        </a:p>
      </dgm:t>
    </dgm:pt>
    <dgm:pt modelId="{AC56C203-FB97-46D7-9203-83B9DCFD390B}">
      <dgm:prSet custT="1"/>
      <dgm:spPr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r>
            <a:rPr lang="fr-FR" sz="2600" kern="1200" dirty="0"/>
            <a:t>Projet </a:t>
          </a:r>
          <a:r>
            <a:rPr lang="fr-FR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FUGU</a:t>
          </a:r>
          <a:r>
            <a:rPr lang="fr-FR" sz="2600" kern="1200" dirty="0"/>
            <a:t> </a:t>
          </a:r>
        </a:p>
      </dgm:t>
    </dgm:pt>
    <dgm:pt modelId="{B416A433-21BA-4DBE-9227-AC581E3CDEC5}" type="parTrans" cxnId="{88D572AE-E9C5-4B20-8819-6D08580C1770}">
      <dgm:prSet/>
      <dgm:spPr/>
      <dgm:t>
        <a:bodyPr/>
        <a:lstStyle/>
        <a:p>
          <a:endParaRPr lang="fr-FR"/>
        </a:p>
      </dgm:t>
    </dgm:pt>
    <dgm:pt modelId="{34D5B731-A035-4713-A1F4-BCDA1FD3FAC3}" type="sibTrans" cxnId="{88D572AE-E9C5-4B20-8819-6D08580C1770}">
      <dgm:prSet/>
      <dgm:spPr/>
      <dgm:t>
        <a:bodyPr/>
        <a:lstStyle/>
        <a:p>
          <a:endParaRPr lang="fr-FR"/>
        </a:p>
      </dgm:t>
    </dgm:pt>
    <dgm:pt modelId="{73CF3740-50FC-4D66-8793-664823761FBD}">
      <dgm:prSet custT="1"/>
      <dgm:spPr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r>
            <a:rPr lang="fr-FR" sz="2600" kern="1200" dirty="0"/>
            <a:t>Un </a:t>
          </a:r>
          <a:r>
            <a:rPr lang="fr-FR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env.</a:t>
          </a:r>
          <a:r>
            <a:rPr lang="fr-FR" sz="2600" kern="1200" dirty="0"/>
            <a:t> de dev propre et qui marche à tous les coups</a:t>
          </a:r>
        </a:p>
      </dgm:t>
    </dgm:pt>
    <dgm:pt modelId="{0A26B318-909A-43AA-BD1E-AB898D73AAA5}" type="parTrans" cxnId="{65BD2D85-625B-44DF-9D75-A8AC8E84BEA2}">
      <dgm:prSet/>
      <dgm:spPr/>
      <dgm:t>
        <a:bodyPr/>
        <a:lstStyle/>
        <a:p>
          <a:endParaRPr lang="fr-FR"/>
        </a:p>
      </dgm:t>
    </dgm:pt>
    <dgm:pt modelId="{C4CD4BB0-82A1-4CCE-863A-87CFD383F02F}" type="sibTrans" cxnId="{65BD2D85-625B-44DF-9D75-A8AC8E84BEA2}">
      <dgm:prSet/>
      <dgm:spPr/>
      <dgm:t>
        <a:bodyPr/>
        <a:lstStyle/>
        <a:p>
          <a:endParaRPr lang="fr-FR"/>
        </a:p>
      </dgm:t>
    </dgm:pt>
    <dgm:pt modelId="{22560533-4292-4065-8778-E932F8592FAC}">
      <dgm:prSet custT="1"/>
      <dgm:spPr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Découvrez NestJS, le framework Node.js qui monte !</a:t>
          </a:r>
        </a:p>
      </dgm:t>
    </dgm:pt>
    <dgm:pt modelId="{6F4F8340-81F2-48CF-801F-D5AEF1F14072}" type="parTrans" cxnId="{B92FE516-F9AD-4B70-A39D-60E93A0359C5}">
      <dgm:prSet/>
      <dgm:spPr/>
      <dgm:t>
        <a:bodyPr/>
        <a:lstStyle/>
        <a:p>
          <a:endParaRPr lang="fr-FR"/>
        </a:p>
      </dgm:t>
    </dgm:pt>
    <dgm:pt modelId="{3B270D19-0B9A-4F77-9D3A-5B43E5BCF774}" type="sibTrans" cxnId="{B92FE516-F9AD-4B70-A39D-60E93A0359C5}">
      <dgm:prSet/>
      <dgm:spPr/>
      <dgm:t>
        <a:bodyPr/>
        <a:lstStyle/>
        <a:p>
          <a:endParaRPr lang="fr-FR"/>
        </a:p>
      </dgm:t>
    </dgm:pt>
    <dgm:pt modelId="{250D522A-F7CD-4129-B545-DC289831E377}" type="pres">
      <dgm:prSet presAssocID="{C3F63CC2-0FBF-4916-A762-19C72E0D5827}" presName="linear" presStyleCnt="0">
        <dgm:presLayoutVars>
          <dgm:animLvl val="lvl"/>
          <dgm:resizeHandles val="exact"/>
        </dgm:presLayoutVars>
      </dgm:prSet>
      <dgm:spPr/>
    </dgm:pt>
    <dgm:pt modelId="{4964B957-EC78-4D4C-8247-87DF108B7053}" type="pres">
      <dgm:prSet presAssocID="{DF2F3993-5B0F-4E61-AE01-550D1FF209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1972D9-C8E7-417B-84D2-CD58D65F04A2}" type="pres">
      <dgm:prSet presAssocID="{946394B5-6CD8-48AD-A573-FB49ED006318}" presName="spacer" presStyleCnt="0"/>
      <dgm:spPr/>
    </dgm:pt>
    <dgm:pt modelId="{B8A1834F-5A6A-4EAB-86E7-3C2B90A53AC6}" type="pres">
      <dgm:prSet presAssocID="{AC56C203-FB97-46D7-9203-83B9DCFD390B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1231659"/>
          <a:ext cx="8911081" cy="623610"/>
        </a:xfrm>
        <a:prstGeom prst="roundRect">
          <a:avLst/>
        </a:prstGeom>
      </dgm:spPr>
    </dgm:pt>
    <dgm:pt modelId="{012A0FAD-9871-4D3A-85D1-F14C44CF6ADD}" type="pres">
      <dgm:prSet presAssocID="{34D5B731-A035-4713-A1F4-BCDA1FD3FAC3}" presName="spacer" presStyleCnt="0"/>
      <dgm:spPr/>
    </dgm:pt>
    <dgm:pt modelId="{FE3052E0-B13F-4255-A7AB-DCE84D9B4DB3}" type="pres">
      <dgm:prSet presAssocID="{73CF3740-50FC-4D66-8793-664823761FBD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1930149"/>
          <a:ext cx="8911081" cy="623610"/>
        </a:xfrm>
        <a:prstGeom prst="roundRect">
          <a:avLst/>
        </a:prstGeom>
      </dgm:spPr>
    </dgm:pt>
    <dgm:pt modelId="{3BB3DE7A-8E82-4A1E-8637-E23675D2A49F}" type="pres">
      <dgm:prSet presAssocID="{C4CD4BB0-82A1-4CCE-863A-87CFD383F02F}" presName="spacer" presStyleCnt="0"/>
      <dgm:spPr/>
    </dgm:pt>
    <dgm:pt modelId="{9752DD95-E9D1-4CCC-AD77-E2BB6A08BBC9}" type="pres">
      <dgm:prSet presAssocID="{22560533-4292-4065-8778-E932F8592FAC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2770164"/>
          <a:ext cx="8911081" cy="743535"/>
        </a:xfrm>
        <a:prstGeom prst="roundRect">
          <a:avLst/>
        </a:prstGeom>
      </dgm:spPr>
    </dgm:pt>
  </dgm:ptLst>
  <dgm:cxnLst>
    <dgm:cxn modelId="{191A5B0D-822D-46AD-9EF2-150184896E2B}" type="presOf" srcId="{C3F63CC2-0FBF-4916-A762-19C72E0D5827}" destId="{250D522A-F7CD-4129-B545-DC289831E377}" srcOrd="0" destOrd="0" presId="urn:microsoft.com/office/officeart/2005/8/layout/vList2"/>
    <dgm:cxn modelId="{B92FE516-F9AD-4B70-A39D-60E93A0359C5}" srcId="{C3F63CC2-0FBF-4916-A762-19C72E0D5827}" destId="{22560533-4292-4065-8778-E932F8592FAC}" srcOrd="3" destOrd="0" parTransId="{6F4F8340-81F2-48CF-801F-D5AEF1F14072}" sibTransId="{3B270D19-0B9A-4F77-9D3A-5B43E5BCF774}"/>
    <dgm:cxn modelId="{50E9DA18-ED7C-4796-B805-65298658051C}" srcId="{C3F63CC2-0FBF-4916-A762-19C72E0D5827}" destId="{DF2F3993-5B0F-4E61-AE01-550D1FF209FF}" srcOrd="0" destOrd="0" parTransId="{BBD4F532-71CE-4C8E-AE9B-9B4F70762003}" sibTransId="{946394B5-6CD8-48AD-A573-FB49ED006318}"/>
    <dgm:cxn modelId="{E4F6811B-5025-46F7-9FE7-CE86B6CB31F2}" type="presOf" srcId="{73CF3740-50FC-4D66-8793-664823761FBD}" destId="{FE3052E0-B13F-4255-A7AB-DCE84D9B4DB3}" srcOrd="0" destOrd="0" presId="urn:microsoft.com/office/officeart/2005/8/layout/vList2"/>
    <dgm:cxn modelId="{A6C46436-F44E-4576-8619-F7414E4A120C}" type="presOf" srcId="{AC56C203-FB97-46D7-9203-83B9DCFD390B}" destId="{B8A1834F-5A6A-4EAB-86E7-3C2B90A53AC6}" srcOrd="0" destOrd="0" presId="urn:microsoft.com/office/officeart/2005/8/layout/vList2"/>
    <dgm:cxn modelId="{65BD2D85-625B-44DF-9D75-A8AC8E84BEA2}" srcId="{C3F63CC2-0FBF-4916-A762-19C72E0D5827}" destId="{73CF3740-50FC-4D66-8793-664823761FBD}" srcOrd="2" destOrd="0" parTransId="{0A26B318-909A-43AA-BD1E-AB898D73AAA5}" sibTransId="{C4CD4BB0-82A1-4CCE-863A-87CFD383F02F}"/>
    <dgm:cxn modelId="{3CC7F286-FE5C-48AC-8E0F-579BA1714057}" type="presOf" srcId="{DF2F3993-5B0F-4E61-AE01-550D1FF209FF}" destId="{4964B957-EC78-4D4C-8247-87DF108B7053}" srcOrd="0" destOrd="0" presId="urn:microsoft.com/office/officeart/2005/8/layout/vList2"/>
    <dgm:cxn modelId="{88D572AE-E9C5-4B20-8819-6D08580C1770}" srcId="{C3F63CC2-0FBF-4916-A762-19C72E0D5827}" destId="{AC56C203-FB97-46D7-9203-83B9DCFD390B}" srcOrd="1" destOrd="0" parTransId="{B416A433-21BA-4DBE-9227-AC581E3CDEC5}" sibTransId="{34D5B731-A035-4713-A1F4-BCDA1FD3FAC3}"/>
    <dgm:cxn modelId="{FDD7FAE0-E6E7-4C31-AF6F-9E810F92B6D8}" type="presOf" srcId="{22560533-4292-4065-8778-E932F8592FAC}" destId="{9752DD95-E9D1-4CCC-AD77-E2BB6A08BBC9}" srcOrd="0" destOrd="0" presId="urn:microsoft.com/office/officeart/2005/8/layout/vList2"/>
    <dgm:cxn modelId="{1C3B9114-BFDE-4283-BC2A-7F762AC4D87F}" type="presParOf" srcId="{250D522A-F7CD-4129-B545-DC289831E377}" destId="{4964B957-EC78-4D4C-8247-87DF108B7053}" srcOrd="0" destOrd="0" presId="urn:microsoft.com/office/officeart/2005/8/layout/vList2"/>
    <dgm:cxn modelId="{7794E29E-74F6-45E4-BC71-93F7C70C891A}" type="presParOf" srcId="{250D522A-F7CD-4129-B545-DC289831E377}" destId="{D01972D9-C8E7-417B-84D2-CD58D65F04A2}" srcOrd="1" destOrd="0" presId="urn:microsoft.com/office/officeart/2005/8/layout/vList2"/>
    <dgm:cxn modelId="{66EAE451-39F0-47CC-9D52-1C259CDFE405}" type="presParOf" srcId="{250D522A-F7CD-4129-B545-DC289831E377}" destId="{B8A1834F-5A6A-4EAB-86E7-3C2B90A53AC6}" srcOrd="2" destOrd="0" presId="urn:microsoft.com/office/officeart/2005/8/layout/vList2"/>
    <dgm:cxn modelId="{39CE70D0-22E6-4D44-93F2-89B4EC8048C2}" type="presParOf" srcId="{250D522A-F7CD-4129-B545-DC289831E377}" destId="{012A0FAD-9871-4D3A-85D1-F14C44CF6ADD}" srcOrd="3" destOrd="0" presId="urn:microsoft.com/office/officeart/2005/8/layout/vList2"/>
    <dgm:cxn modelId="{B6CAB8E7-F2AB-429A-8173-B24326BE97BA}" type="presParOf" srcId="{250D522A-F7CD-4129-B545-DC289831E377}" destId="{FE3052E0-B13F-4255-A7AB-DCE84D9B4DB3}" srcOrd="4" destOrd="0" presId="urn:microsoft.com/office/officeart/2005/8/layout/vList2"/>
    <dgm:cxn modelId="{D412751A-7927-4B15-9525-647BEE63B1E9}" type="presParOf" srcId="{250D522A-F7CD-4129-B545-DC289831E377}" destId="{3BB3DE7A-8E82-4A1E-8637-E23675D2A49F}" srcOrd="5" destOrd="0" presId="urn:microsoft.com/office/officeart/2005/8/layout/vList2"/>
    <dgm:cxn modelId="{3F4A21DB-D47E-42DD-89B3-8F78F13A1B0B}" type="presParOf" srcId="{250D522A-F7CD-4129-B545-DC289831E377}" destId="{9752DD95-E9D1-4CCC-AD77-E2BB6A08BB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B957-EC78-4D4C-8247-87DF108B7053}">
      <dsp:nvSpPr>
        <dsp:cNvPr id="0" name=""/>
        <dsp:cNvSpPr/>
      </dsp:nvSpPr>
      <dsp:spPr>
        <a:xfrm>
          <a:off x="0" y="13509"/>
          <a:ext cx="8911081" cy="842400"/>
        </a:xfrm>
        <a:prstGeom prst="roundRect">
          <a:avLst/>
        </a:prstGeom>
        <a:solidFill>
          <a:srgbClr val="00AD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Pimp your vs code</a:t>
          </a:r>
        </a:p>
      </dsp:txBody>
      <dsp:txXfrm>
        <a:off x="41123" y="54632"/>
        <a:ext cx="8828835" cy="760154"/>
      </dsp:txXfrm>
    </dsp:sp>
    <dsp:sp modelId="{B8A1834F-5A6A-4EAB-86E7-3C2B90A53AC6}">
      <dsp:nvSpPr>
        <dsp:cNvPr id="0" name=""/>
        <dsp:cNvSpPr/>
      </dsp:nvSpPr>
      <dsp:spPr>
        <a:xfrm>
          <a:off x="0" y="985509"/>
          <a:ext cx="8911081" cy="842400"/>
        </a:xfrm>
        <a:prstGeom prst="roundRect">
          <a:avLst/>
        </a:prstGeom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Projet </a:t>
          </a:r>
          <a:r>
            <a:rPr lang="fr-FR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FUGU</a:t>
          </a:r>
          <a:r>
            <a:rPr lang="fr-FR" sz="2600" kern="1200" dirty="0"/>
            <a:t> </a:t>
          </a:r>
        </a:p>
      </dsp:txBody>
      <dsp:txXfrm>
        <a:off x="41123" y="1026632"/>
        <a:ext cx="8828835" cy="760154"/>
      </dsp:txXfrm>
    </dsp:sp>
    <dsp:sp modelId="{FE3052E0-B13F-4255-A7AB-DCE84D9B4DB3}">
      <dsp:nvSpPr>
        <dsp:cNvPr id="0" name=""/>
        <dsp:cNvSpPr/>
      </dsp:nvSpPr>
      <dsp:spPr>
        <a:xfrm>
          <a:off x="0" y="1957509"/>
          <a:ext cx="8911081" cy="842400"/>
        </a:xfrm>
        <a:prstGeom prst="roundRect">
          <a:avLst/>
        </a:prstGeom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Un </a:t>
          </a:r>
          <a:r>
            <a:rPr lang="fr-FR" sz="2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env.</a:t>
          </a:r>
          <a:r>
            <a:rPr lang="fr-FR" sz="2600" kern="1200" dirty="0"/>
            <a:t> de dev propre et qui marche à tous les coups</a:t>
          </a:r>
        </a:p>
      </dsp:txBody>
      <dsp:txXfrm>
        <a:off x="41123" y="1998632"/>
        <a:ext cx="8828835" cy="760154"/>
      </dsp:txXfrm>
    </dsp:sp>
    <dsp:sp modelId="{9752DD95-E9D1-4CCC-AD77-E2BB6A08BBC9}">
      <dsp:nvSpPr>
        <dsp:cNvPr id="0" name=""/>
        <dsp:cNvSpPr/>
      </dsp:nvSpPr>
      <dsp:spPr>
        <a:xfrm>
          <a:off x="0" y="2929509"/>
          <a:ext cx="8911081" cy="842400"/>
        </a:xfrm>
        <a:prstGeom prst="roundRect">
          <a:avLst/>
        </a:prstGeom>
        <a:solidFill>
          <a:srgbClr val="00ADEF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Découvrez NestJS, le framework Node.js qui monte !</a:t>
          </a:r>
        </a:p>
      </dsp:txBody>
      <dsp:txXfrm>
        <a:off x="41123" y="2970632"/>
        <a:ext cx="8828835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F39E-9603-4155-807F-400E8222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76FEB7-C26E-4DBE-9896-CD9C9DCA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F84BA6-10F3-4836-9C32-8836C7F0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F1C5F-954B-4C38-AB5A-D30ECD45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36CEE-BBBE-4CD6-8CF8-2066DBA3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B85D4-5939-4A4E-9F16-F642FD6E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59AA88-46B5-4011-B4D4-7055C486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89F00-D683-4AF9-B214-B9EF1A70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638FC-AFF3-4F54-9603-2C4BBDFB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1E867-E959-4578-96A8-290A3F1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9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8725CA-39A9-4AE2-A8B8-602713699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D3BB6-635E-4F13-B749-14A42699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AEBFC-0C6E-4541-B7FC-3C77640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16B48-BAF7-4C89-97B1-5EB92BA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854F4D-7696-49C1-9FC6-9A80096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DE243-CA77-4C83-8EAD-5EEAC488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8D780-4D70-46C8-8328-B4B552FB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242E0-A456-49DB-9591-A4BB0B20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34810-F526-4338-B540-620F22F9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E9164-B74D-405A-AF19-C638A3C0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594D6-0137-4530-81C6-DF93C54E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2DBAF-EF90-42D7-B97A-5DDB3E70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829AD-C742-4B9A-969F-5117286C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13A78E-A08F-4A12-8E54-1D720A65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4522C-74E9-47B8-B5C6-B23CCEA7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8D472-8DE1-43A8-85F5-28145EE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EFB10-AF22-4AF3-8F6A-DEF0B827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17531-63A7-4714-AA01-FF6084F1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90141-C44E-46D0-89D3-98752B1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42A7D3-682A-446B-9DDA-056B7E70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CFC9D4-E010-4B79-B6DE-52505D7C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ED792-01B1-4FD2-A6FF-CCB8DBB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667EF4-DC57-4A72-83D4-98779234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A51645-4679-4E1C-AB10-3F7EBCAC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2E2192-2373-42D1-8A5E-1FD91B4E2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7437FA-E47D-4F0A-841D-5B7E966C0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C192E8-52D4-4605-9213-31A9B97C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5E12CA-0BAF-4265-A0B8-BB884C07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D4736C-8736-4AC0-B3E4-03011AA7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F13C-A1A1-418B-BEAF-41F0CAA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57C5D7-F962-4074-A06D-FCFD1049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E2A01F-A973-441A-AA67-B26C1FC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56718F-B6FB-487E-8AC4-57FFE127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2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A64BFA-EFF3-42F3-A869-222DC859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53A1AB-494F-46ED-A3F5-424A631B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A4BE42-3D47-4F56-B047-ED14C240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9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D1128-4B4D-4579-8760-1372542E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57DE6-9698-4F89-B1DB-93CE006B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E6FBA-0777-4702-B9EA-452A2E4B3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079271-B5EE-4156-9233-505AAC95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C82D8-CB81-4FE3-B105-D246DE7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90F64-3356-4F51-A156-7502C27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A9944-3E25-4ED4-ABCB-F801833B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4427B1-BDED-4F8F-B920-AABA132A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773AF-1DDB-4BCF-9C7C-E28ADBCB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1C5B6-BFC5-4623-A453-0C208AC3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C7140-1813-4B97-B684-F3F79D22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1C789-F5B3-42FE-83E0-AB98047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139DB4-FF56-4EA1-8CA2-95D9198C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4A0FD-E41C-4B16-A099-DC95C433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54553-0273-4C1F-93EC-E5AEB164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A969-0C75-4436-AE86-5395089E92F3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1E640-DF90-4F61-AA90-1E67FB74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2CB32-5FFE-4777-91A1-8FDE8647F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E181-4324-43C9-A856-D8669E018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6E497-5DA4-47BF-BDD8-7C36F19E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873" y="2649899"/>
            <a:ext cx="5944517" cy="1777480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fr-F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anose="00000500000000000000" pitchFamily="50" charset="0"/>
              </a:rPr>
              <a:t>MUG</a:t>
            </a:r>
            <a:br>
              <a:rPr lang="fr-F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anose="00000500000000000000" pitchFamily="50" charset="0"/>
              </a:rPr>
            </a:br>
            <a:r>
              <a:rPr lang="fr-F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anose="00000500000000000000" pitchFamily="50" charset="0"/>
              </a:rPr>
              <a:t>IN CLERMONT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22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BAB53D13-47E7-42EA-AF2E-BAF4491D7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" r="46553"/>
          <a:stretch/>
        </p:blipFill>
        <p:spPr>
          <a:xfrm>
            <a:off x="8526624" y="-61784"/>
            <a:ext cx="3665376" cy="63914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9663E9B-DBC6-49DA-9209-B94DE1234C95}"/>
              </a:ext>
            </a:extLst>
          </p:cNvPr>
          <p:cNvSpPr/>
          <p:nvPr/>
        </p:nvSpPr>
        <p:spPr>
          <a:xfrm>
            <a:off x="10359312" y="2948473"/>
            <a:ext cx="1832688" cy="1478906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3D4AD26-7316-4F58-BCDE-41A24A420C53}"/>
              </a:ext>
            </a:extLst>
          </p:cNvPr>
          <p:cNvSpPr txBox="1"/>
          <p:nvPr/>
        </p:nvSpPr>
        <p:spPr>
          <a:xfrm>
            <a:off x="10300496" y="2860222"/>
            <a:ext cx="19503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b="1" dirty="0">
                <a:solidFill>
                  <a:schemeClr val="bg1"/>
                </a:solidFill>
                <a:latin typeface="Metropolis" panose="00000500000000000000" pitchFamily="50" charset="0"/>
              </a:rPr>
              <a:t>#17</a:t>
            </a:r>
          </a:p>
        </p:txBody>
      </p:sp>
    </p:spTree>
    <p:extLst>
      <p:ext uri="{BB962C8B-B14F-4D97-AF65-F5344CB8AC3E}">
        <p14:creationId xmlns:p14="http://schemas.microsoft.com/office/powerpoint/2010/main" val="370667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B6C-B3D1-4C69-BB19-73E46730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Nouvelle </a:t>
            </a:r>
            <a:r>
              <a:rPr lang="en-US" dirty="0" err="1"/>
              <a:t>identité</a:t>
            </a:r>
            <a:endParaRPr lang="en-US" dirty="0"/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FCBA543D-AB40-46C5-A8CF-DFD736FD9FC9}"/>
              </a:ext>
            </a:extLst>
          </p:cNvPr>
          <p:cNvSpPr txBox="1"/>
          <p:nvPr/>
        </p:nvSpPr>
        <p:spPr>
          <a:xfrm>
            <a:off x="648930" y="24384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pic>
        <p:nvPicPr>
          <p:cNvPr id="11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6D72EF15-956C-4C3B-A1AA-BA6B3768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619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777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B6C-B3D1-4C69-BB19-73E46730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/>
              <a:t>Le film de la journée</a:t>
            </a:r>
          </a:p>
        </p:txBody>
      </p:sp>
      <p:pic>
        <p:nvPicPr>
          <p:cNvPr id="11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6D72EF15-956C-4C3B-A1AA-BA6B3768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" r="46553"/>
          <a:stretch/>
        </p:blipFill>
        <p:spPr>
          <a:xfrm>
            <a:off x="8526624" y="-57665"/>
            <a:ext cx="3665376" cy="6391470"/>
          </a:xfrm>
          <a:prstGeom prst="rect">
            <a:avLst/>
          </a:prstGeom>
        </p:spPr>
      </p:pic>
      <p:sp>
        <p:nvSpPr>
          <p:cNvPr id="15" name="ZoneTexte 24">
            <a:extLst>
              <a:ext uri="{FF2B5EF4-FFF2-40B4-BE49-F238E27FC236}">
                <a16:creationId xmlns:a16="http://schemas.microsoft.com/office/drawing/2014/main" id="{FCBA543D-AB40-46C5-A8CF-DFD736FD9FC9}"/>
              </a:ext>
            </a:extLst>
          </p:cNvPr>
          <p:cNvSpPr txBox="1"/>
          <p:nvPr/>
        </p:nvSpPr>
        <p:spPr>
          <a:xfrm>
            <a:off x="10300497" y="2860222"/>
            <a:ext cx="1891504" cy="1446550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8800" b="1" dirty="0">
                <a:solidFill>
                  <a:schemeClr val="bg1"/>
                </a:solidFill>
                <a:latin typeface="Metropolis" panose="00000500000000000000" pitchFamily="50" charset="0"/>
              </a:rPr>
              <a:t>#17</a:t>
            </a:r>
          </a:p>
        </p:txBody>
      </p:sp>
    </p:spTree>
    <p:extLst>
      <p:ext uri="{BB962C8B-B14F-4D97-AF65-F5344CB8AC3E}">
        <p14:creationId xmlns:p14="http://schemas.microsoft.com/office/powerpoint/2010/main" val="336885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B6C-B3D1-4C69-BB19-73E46730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FR"/>
              <a:t>Bienvenue !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4892C-213A-480A-A43D-B0FB99205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32192" r="27365" b="31892"/>
          <a:stretch/>
        </p:blipFill>
        <p:spPr>
          <a:xfrm>
            <a:off x="1622540" y="2673179"/>
            <a:ext cx="6406307" cy="2867494"/>
          </a:xfrm>
          <a:prstGeom prst="rect">
            <a:avLst/>
          </a:prstGeom>
        </p:spPr>
      </p:pic>
      <p:pic>
        <p:nvPicPr>
          <p:cNvPr id="11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6D72EF15-956C-4C3B-A1AA-BA6B37685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" r="46553"/>
          <a:stretch/>
        </p:blipFill>
        <p:spPr>
          <a:xfrm>
            <a:off x="8526624" y="-57665"/>
            <a:ext cx="3665376" cy="6391470"/>
          </a:xfrm>
          <a:prstGeom prst="rect">
            <a:avLst/>
          </a:prstGeom>
        </p:spPr>
      </p:pic>
      <p:sp>
        <p:nvSpPr>
          <p:cNvPr id="15" name="ZoneTexte 24">
            <a:extLst>
              <a:ext uri="{FF2B5EF4-FFF2-40B4-BE49-F238E27FC236}">
                <a16:creationId xmlns:a16="http://schemas.microsoft.com/office/drawing/2014/main" id="{FCBA543D-AB40-46C5-A8CF-DFD736FD9FC9}"/>
              </a:ext>
            </a:extLst>
          </p:cNvPr>
          <p:cNvSpPr txBox="1"/>
          <p:nvPr/>
        </p:nvSpPr>
        <p:spPr>
          <a:xfrm>
            <a:off x="10300497" y="2860222"/>
            <a:ext cx="1891504" cy="1446550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8800" b="1" dirty="0">
                <a:solidFill>
                  <a:schemeClr val="bg1"/>
                </a:solidFill>
                <a:latin typeface="Metropolis" panose="00000500000000000000" pitchFamily="50" charset="0"/>
              </a:rPr>
              <a:t>#17</a:t>
            </a:r>
          </a:p>
        </p:txBody>
      </p:sp>
    </p:spTree>
    <p:extLst>
      <p:ext uri="{BB962C8B-B14F-4D97-AF65-F5344CB8AC3E}">
        <p14:creationId xmlns:p14="http://schemas.microsoft.com/office/powerpoint/2010/main" val="160043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B6C-B3D1-4C69-BB19-73E46730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/>
              <a:t>Programme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27C617-2B0F-4405-896C-0B09BFA3D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48341"/>
              </p:ext>
            </p:extLst>
          </p:nvPr>
        </p:nvGraphicFramePr>
        <p:xfrm>
          <a:off x="648929" y="2080054"/>
          <a:ext cx="891108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7C177364-9A67-4F17-BA34-F436EBDDAC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" r="46553"/>
          <a:stretch/>
        </p:blipFill>
        <p:spPr>
          <a:xfrm>
            <a:off x="8526624" y="-57665"/>
            <a:ext cx="3665376" cy="6391470"/>
          </a:xfrm>
          <a:prstGeom prst="rect">
            <a:avLst/>
          </a:prstGeom>
        </p:spPr>
      </p:pic>
      <p:sp>
        <p:nvSpPr>
          <p:cNvPr id="7" name="ZoneTexte 24">
            <a:extLst>
              <a:ext uri="{FF2B5EF4-FFF2-40B4-BE49-F238E27FC236}">
                <a16:creationId xmlns:a16="http://schemas.microsoft.com/office/drawing/2014/main" id="{27745EA2-1E22-4FD3-A2F6-A3E2990E19D7}"/>
              </a:ext>
            </a:extLst>
          </p:cNvPr>
          <p:cNvSpPr txBox="1"/>
          <p:nvPr/>
        </p:nvSpPr>
        <p:spPr>
          <a:xfrm>
            <a:off x="10300497" y="2860222"/>
            <a:ext cx="1891504" cy="1446550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8800" b="1" dirty="0">
                <a:solidFill>
                  <a:schemeClr val="bg1"/>
                </a:solidFill>
                <a:latin typeface="Metropolis" panose="00000500000000000000" pitchFamily="50" charset="0"/>
              </a:rPr>
              <a:t>#17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9141286B-BC7D-4F6D-B82F-BB2BC7285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7005" y="2258685"/>
            <a:ext cx="461666" cy="461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221687-1A1D-41D3-A977-82DEDC4E1845}"/>
              </a:ext>
            </a:extLst>
          </p:cNvPr>
          <p:cNvSpPr txBox="1"/>
          <p:nvPr/>
        </p:nvSpPr>
        <p:spPr>
          <a:xfrm>
            <a:off x="8905104" y="2291637"/>
            <a:ext cx="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30’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93C5F54D-C9DE-42E9-9CDE-6FF23CF88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67005" y="3247226"/>
            <a:ext cx="461666" cy="461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4356D8-AFE2-43E4-BC95-8F48EE866D4A}"/>
              </a:ext>
            </a:extLst>
          </p:cNvPr>
          <p:cNvSpPr txBox="1"/>
          <p:nvPr/>
        </p:nvSpPr>
        <p:spPr>
          <a:xfrm>
            <a:off x="8905104" y="3280178"/>
            <a:ext cx="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30’</a:t>
            </a:r>
          </a:p>
        </p:txBody>
      </p:sp>
      <p:pic>
        <p:nvPicPr>
          <p:cNvPr id="14" name="Graphic 13" descr="Stopwatch">
            <a:extLst>
              <a:ext uri="{FF2B5EF4-FFF2-40B4-BE49-F238E27FC236}">
                <a16:creationId xmlns:a16="http://schemas.microsoft.com/office/drawing/2014/main" id="{76EA2793-8D5F-4B44-9B5A-87B9BCA11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67005" y="4235767"/>
            <a:ext cx="461666" cy="461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97F330-6A86-4A62-B123-6019881B1328}"/>
              </a:ext>
            </a:extLst>
          </p:cNvPr>
          <p:cNvSpPr txBox="1"/>
          <p:nvPr/>
        </p:nvSpPr>
        <p:spPr>
          <a:xfrm>
            <a:off x="8905104" y="4268719"/>
            <a:ext cx="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30’</a:t>
            </a:r>
          </a:p>
        </p:txBody>
      </p:sp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3E73BCF5-0CB2-4533-83DC-969A53820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67005" y="5191356"/>
            <a:ext cx="461666" cy="4616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FDA7B7-D5FF-461D-B7BF-A1DC0CF6F5F5}"/>
              </a:ext>
            </a:extLst>
          </p:cNvPr>
          <p:cNvSpPr txBox="1"/>
          <p:nvPr/>
        </p:nvSpPr>
        <p:spPr>
          <a:xfrm>
            <a:off x="8905104" y="5224308"/>
            <a:ext cx="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30’</a:t>
            </a:r>
          </a:p>
        </p:txBody>
      </p:sp>
    </p:spTree>
    <p:extLst>
      <p:ext uri="{BB962C8B-B14F-4D97-AF65-F5344CB8AC3E}">
        <p14:creationId xmlns:p14="http://schemas.microsoft.com/office/powerpoint/2010/main" val="17289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833-0267-43DA-99F1-A698DC6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818" y="843242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Merci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BA5-60BC-44B4-B6E8-F45A7986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818" y="376235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Merci à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partenaires</a:t>
            </a:r>
            <a:r>
              <a:rPr lang="en-US" sz="2000" dirty="0"/>
              <a:t> qui nous </a:t>
            </a:r>
            <a:r>
              <a:rPr lang="en-US" sz="2000" dirty="0" err="1"/>
              <a:t>permettent</a:t>
            </a:r>
            <a:r>
              <a:rPr lang="en-US" sz="2000" dirty="0"/>
              <a:t> </a:t>
            </a:r>
            <a:r>
              <a:rPr lang="en-US" sz="2000" dirty="0" err="1"/>
              <a:t>d’organiser</a:t>
            </a:r>
            <a:r>
              <a:rPr lang="en-US" sz="2000" dirty="0"/>
              <a:t> </a:t>
            </a:r>
            <a:r>
              <a:rPr lang="en-US" sz="2000" dirty="0" err="1"/>
              <a:t>cet</a:t>
            </a:r>
            <a:r>
              <a:rPr lang="en-US" sz="2000" dirty="0"/>
              <a:t> </a:t>
            </a:r>
            <a:r>
              <a:rPr lang="en-US" sz="2000" dirty="0" err="1"/>
              <a:t>évènement</a:t>
            </a:r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0F2CDD25-73DC-4F49-91FD-8236C2AE6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r="565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2B3BDC-6CE2-434C-8C9A-5BC089D5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37" y="5273419"/>
            <a:ext cx="981075" cy="933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Résultat de recherche d'images pour &quot;images cgi&quot;&quot;">
            <a:extLst>
              <a:ext uri="{FF2B5EF4-FFF2-40B4-BE49-F238E27FC236}">
                <a16:creationId xmlns:a16="http://schemas.microsoft.com/office/drawing/2014/main" id="{4A3DC0A2-BDEF-4066-8259-CDA0F57F8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t="29838" r="9676" b="29837"/>
          <a:stretch/>
        </p:blipFill>
        <p:spPr bwMode="auto">
          <a:xfrm>
            <a:off x="9254604" y="5363401"/>
            <a:ext cx="1478691" cy="75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1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Metropolis</vt:lpstr>
      <vt:lpstr>Thème Office</vt:lpstr>
      <vt:lpstr>MUG IN CLERMONT</vt:lpstr>
      <vt:lpstr>Nouvelle identité</vt:lpstr>
      <vt:lpstr>Le film de la journée</vt:lpstr>
      <vt:lpstr>Bienvenue !</vt:lpstr>
      <vt:lpstr>Programme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 IN CLERMONT</dc:title>
  <dc:creator>Jerome Bolot</dc:creator>
  <cp:lastModifiedBy>Jerome Bolot</cp:lastModifiedBy>
  <cp:revision>2</cp:revision>
  <dcterms:created xsi:type="dcterms:W3CDTF">2020-02-05T14:15:04Z</dcterms:created>
  <dcterms:modified xsi:type="dcterms:W3CDTF">2020-02-05T14:21:23Z</dcterms:modified>
</cp:coreProperties>
</file>