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79" r:id="rId5"/>
    <p:sldId id="287" r:id="rId6"/>
    <p:sldId id="271" r:id="rId7"/>
    <p:sldId id="288" r:id="rId8"/>
    <p:sldId id="291" r:id="rId9"/>
    <p:sldId id="293" r:id="rId10"/>
    <p:sldId id="292" r:id="rId11"/>
    <p:sldId id="294" r:id="rId12"/>
    <p:sldId id="274" r:id="rId13"/>
    <p:sldId id="290" r:id="rId14"/>
  </p:sldIdLst>
  <p:sldSz cx="12188825" cy="6858000"/>
  <p:notesSz cx="6858000" cy="9144000"/>
  <p:defaultTextStyle>
    <a:defPPr rtl="0">
      <a:defRPr lang="fr-f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6357" autoAdjust="0"/>
  </p:normalViewPr>
  <p:slideViewPr>
    <p:cSldViewPr>
      <p:cViewPr varScale="1">
        <p:scale>
          <a:sx n="95" d="100"/>
          <a:sy n="95" d="100"/>
        </p:scale>
        <p:origin x="84" y="504"/>
      </p:cViewPr>
      <p:guideLst>
        <p:guide orient="horz" pos="2160"/>
        <p:guide pos="3839"/>
      </p:guideLst>
    </p:cSldViewPr>
  </p:slideViewPr>
  <p:notesTextViewPr>
    <p:cViewPr>
      <p:scale>
        <a:sx n="1" d="1"/>
        <a:sy n="1" d="1"/>
      </p:scale>
      <p:origin x="0" y="0"/>
    </p:cViewPr>
  </p:notesTextViewPr>
  <p:notesViewPr>
    <p:cSldViewPr showGuides="1">
      <p:cViewPr varScale="1">
        <p:scale>
          <a:sx n="90" d="100"/>
          <a:sy n="90" d="100"/>
        </p:scale>
        <p:origin x="37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69433D91-E0A6-4CDD-B61F-C4CAF356C040}" type="datetime1">
              <a:rPr lang="fr-FR" smtClean="0"/>
              <a:t>06/12/2017</a:t>
            </a:fld>
            <a:endParaRPr lang="fr-FR"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DA52D9BF-D574-4807-B36C-9E2A025BE826}" type="slidenum">
              <a:rPr lang="fr-FR" smtClean="0"/>
              <a:pPr algn="r" rtl="0"/>
              <a:t>‹N°›</a:t>
            </a:fld>
            <a:endParaRPr lang="fr-FR" dirty="0"/>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FD1D54F-9EAF-4CC1-B3D9-2A9EE3489D08}" type="datetime1">
              <a:rPr lang="fr-FR" smtClean="0"/>
              <a:pPr/>
              <a:t>06/12/2017</a:t>
            </a:fld>
            <a:endParaRPr lang="fr-FR" dirty="0"/>
          </a:p>
        </p:txBody>
      </p:sp>
      <p:sp>
        <p:nvSpPr>
          <p:cNvPr id="4" name="Espace réservé d’image de diapositiv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fr-FR" dirty="0"/>
          </a:p>
        </p:txBody>
      </p:sp>
      <p:sp>
        <p:nvSpPr>
          <p:cNvPr id="5" name="Espace réservé des not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a:fld id="{9E11EC53-F507-411E-9ADC-FBCFECE09D3D}" type="slidenum">
              <a:rPr lang="fr-FR" smtClean="0"/>
              <a:pPr algn="r"/>
              <a:t>‹N°›</a:t>
            </a:fld>
            <a:endParaRPr lang="fr-FR" dirty="0"/>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1</a:t>
            </a:fld>
            <a:endParaRPr lang="fr-FR" dirty="0"/>
          </a:p>
        </p:txBody>
      </p:sp>
    </p:spTree>
    <p:extLst>
      <p:ext uri="{BB962C8B-B14F-4D97-AF65-F5344CB8AC3E}">
        <p14:creationId xmlns:p14="http://schemas.microsoft.com/office/powerpoint/2010/main" val="2875687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10</a:t>
            </a:fld>
            <a:endParaRPr lang="fr-FR" dirty="0"/>
          </a:p>
        </p:txBody>
      </p:sp>
    </p:spTree>
    <p:extLst>
      <p:ext uri="{BB962C8B-B14F-4D97-AF65-F5344CB8AC3E}">
        <p14:creationId xmlns:p14="http://schemas.microsoft.com/office/powerpoint/2010/main" val="1531700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2</a:t>
            </a:fld>
            <a:endParaRPr lang="fr-FR" dirty="0"/>
          </a:p>
        </p:txBody>
      </p:sp>
    </p:spTree>
    <p:extLst>
      <p:ext uri="{BB962C8B-B14F-4D97-AF65-F5344CB8AC3E}">
        <p14:creationId xmlns:p14="http://schemas.microsoft.com/office/powerpoint/2010/main" val="674196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3</a:t>
            </a:fld>
            <a:endParaRPr lang="fr-FR" dirty="0"/>
          </a:p>
        </p:txBody>
      </p:sp>
    </p:spTree>
    <p:extLst>
      <p:ext uri="{BB962C8B-B14F-4D97-AF65-F5344CB8AC3E}">
        <p14:creationId xmlns:p14="http://schemas.microsoft.com/office/powerpoint/2010/main" val="1846947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r>
              <a:rPr lang="fr-FR" sz="2000" dirty="0"/>
              <a:t>également appelé </a:t>
            </a:r>
            <a:r>
              <a:rPr lang="fr-FR" sz="2000" b="1" dirty="0">
                <a:solidFill>
                  <a:srgbClr val="FFC000"/>
                </a:solidFill>
              </a:rPr>
              <a:t>micro application</a:t>
            </a:r>
            <a:r>
              <a:rPr lang="fr-FR" sz="2000" dirty="0">
                <a:solidFill>
                  <a:srgbClr val="FFC000"/>
                </a:solidFill>
              </a:rPr>
              <a:t> </a:t>
            </a:r>
            <a:r>
              <a:rPr lang="fr-FR" sz="2000" dirty="0"/>
              <a:t>ou encore </a:t>
            </a:r>
            <a:r>
              <a:rPr lang="fr-FR" sz="2000" dirty="0" err="1"/>
              <a:t>small</a:t>
            </a:r>
            <a:r>
              <a:rPr lang="fr-FR" sz="2000"/>
              <a:t> app</a:t>
            </a:r>
            <a:endParaRPr lang="fr-FR" sz="2000" dirty="0"/>
          </a:p>
          <a:p>
            <a:pPr lvl="0"/>
            <a:r>
              <a:rPr lang="fr-FR" sz="2000" dirty="0"/>
              <a:t>applications (ou services) </a:t>
            </a:r>
          </a:p>
          <a:p>
            <a:pPr lvl="0"/>
            <a:r>
              <a:rPr lang="fr-FR" sz="2000" dirty="0"/>
              <a:t>ex par API </a:t>
            </a:r>
            <a:r>
              <a:rPr lang="fr-FR" sz="2000" dirty="0" err="1"/>
              <a:t>Rest</a:t>
            </a:r>
            <a:endParaRPr lang="fr-FR" sz="2000" dirty="0"/>
          </a:p>
          <a:p>
            <a:pPr lvl="0"/>
            <a:endParaRPr lang="fr-FR" sz="2000" dirty="0"/>
          </a:p>
          <a:p>
            <a:pPr lvl="0"/>
            <a:endParaRPr lang="fr-FR" sz="2000" dirty="0"/>
          </a:p>
          <a:p>
            <a:pPr lvl="0"/>
            <a:r>
              <a:rPr lang="fr-FR" sz="2000" dirty="0"/>
              <a:t>Réduire les empêchements au changement,</a:t>
            </a:r>
          </a:p>
          <a:p>
            <a:pPr lvl="0"/>
            <a:r>
              <a:rPr lang="fr-FR" sz="2000" dirty="0"/>
              <a:t>Libérer les développeurs et les opérationnels des contraintes de la complexité,</a:t>
            </a:r>
          </a:p>
          <a:p>
            <a:pPr lvl="0"/>
            <a:r>
              <a:rPr lang="fr-FR" sz="2000" dirty="0"/>
              <a:t>Accroître la compétitivité de l’entreprise.</a:t>
            </a:r>
          </a:p>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4</a:t>
            </a:fld>
            <a:endParaRPr lang="fr-FR" dirty="0"/>
          </a:p>
        </p:txBody>
      </p:sp>
    </p:spTree>
    <p:extLst>
      <p:ext uri="{BB962C8B-B14F-4D97-AF65-F5344CB8AC3E}">
        <p14:creationId xmlns:p14="http://schemas.microsoft.com/office/powerpoint/2010/main" val="4259109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5</a:t>
            </a:fld>
            <a:endParaRPr lang="fr-FR" dirty="0"/>
          </a:p>
        </p:txBody>
      </p:sp>
    </p:spTree>
    <p:extLst>
      <p:ext uri="{BB962C8B-B14F-4D97-AF65-F5344CB8AC3E}">
        <p14:creationId xmlns:p14="http://schemas.microsoft.com/office/powerpoint/2010/main" val="174684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6</a:t>
            </a:fld>
            <a:endParaRPr lang="fr-FR" dirty="0"/>
          </a:p>
        </p:txBody>
      </p:sp>
    </p:spTree>
    <p:extLst>
      <p:ext uri="{BB962C8B-B14F-4D97-AF65-F5344CB8AC3E}">
        <p14:creationId xmlns:p14="http://schemas.microsoft.com/office/powerpoint/2010/main" val="633898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7</a:t>
            </a:fld>
            <a:endParaRPr lang="fr-FR" dirty="0"/>
          </a:p>
        </p:txBody>
      </p:sp>
    </p:spTree>
    <p:extLst>
      <p:ext uri="{BB962C8B-B14F-4D97-AF65-F5344CB8AC3E}">
        <p14:creationId xmlns:p14="http://schemas.microsoft.com/office/powerpoint/2010/main" val="4021501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8</a:t>
            </a:fld>
            <a:endParaRPr lang="fr-FR" dirty="0"/>
          </a:p>
        </p:txBody>
      </p:sp>
    </p:spTree>
    <p:extLst>
      <p:ext uri="{BB962C8B-B14F-4D97-AF65-F5344CB8AC3E}">
        <p14:creationId xmlns:p14="http://schemas.microsoft.com/office/powerpoint/2010/main" val="3898246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9</a:t>
            </a:fld>
            <a:endParaRPr lang="fr-FR" dirty="0"/>
          </a:p>
        </p:txBody>
      </p:sp>
    </p:spTree>
    <p:extLst>
      <p:ext uri="{BB962C8B-B14F-4D97-AF65-F5344CB8AC3E}">
        <p14:creationId xmlns:p14="http://schemas.microsoft.com/office/powerpoint/2010/main" val="320080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8" name="Triangle isocè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fr-FR" dirty="0"/>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lnSpc>
                <a:spcPct val="90000"/>
              </a:lnSpc>
            </a:pPr>
            <a:endParaRPr lang="fr-FR" sz="3200" dirty="0">
              <a:solidFill>
                <a:schemeClr val="tx2"/>
              </a:solidFill>
            </a:endParaRPr>
          </a:p>
        </p:txBody>
      </p:sp>
      <p:sp>
        <p:nvSpPr>
          <p:cNvPr id="2" name="Titre 1"/>
          <p:cNvSpPr>
            <a:spLocks noGrp="1"/>
          </p:cNvSpPr>
          <p:nvPr>
            <p:ph type="ctrTitle"/>
          </p:nvPr>
        </p:nvSpPr>
        <p:spPr>
          <a:xfrm>
            <a:off x="1218883" y="1905002"/>
            <a:ext cx="9751060" cy="2147926"/>
          </a:xfrm>
        </p:spPr>
        <p:txBody>
          <a:bodyPr rtlCol="0" anchor="ctr">
            <a:normAutofit/>
          </a:bodyPr>
          <a:lstStyle>
            <a:lvl1pPr algn="ctr" rtl="0">
              <a:defRPr sz="4400" cap="all" normalizeH="0" baseline="0"/>
            </a:lvl1pPr>
          </a:lstStyle>
          <a:p>
            <a:pPr rtl="0"/>
            <a:r>
              <a:rPr lang="fr-FR"/>
              <a:t>Modifiez le style du titre</a:t>
            </a:r>
            <a:endParaRPr lang="fr-FR" dirty="0"/>
          </a:p>
        </p:txBody>
      </p:sp>
      <p:sp>
        <p:nvSpPr>
          <p:cNvPr id="3" name="Sous-titre 2"/>
          <p:cNvSpPr>
            <a:spLocks noGrp="1"/>
          </p:cNvSpPr>
          <p:nvPr>
            <p:ph type="subTitle" idx="1"/>
          </p:nvPr>
        </p:nvSpPr>
        <p:spPr>
          <a:xfrm>
            <a:off x="1218883" y="4140200"/>
            <a:ext cx="9751060" cy="1016000"/>
          </a:xfrm>
        </p:spPr>
        <p:txBody>
          <a:bodyPr rtlCol="0">
            <a:normAutofit/>
          </a:bodyPr>
          <a:lstStyle>
            <a:lvl1pPr marL="0" indent="0" algn="ctr" rtl="0">
              <a:spcBef>
                <a:spcPts val="0"/>
              </a:spcBef>
              <a:buNone/>
              <a:defRPr sz="280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fr-FR"/>
              <a:t>Modifiez le style des sous-titres du masque</a:t>
            </a:r>
            <a:endParaRPr lang="fr-F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 de remplacement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7821163" y="482600"/>
            <a:ext cx="3961368" cy="1422400"/>
          </a:xfrm>
        </p:spPr>
        <p:txBody>
          <a:bodyPr rtlCol="0" anchor="b" anchorCtr="0">
            <a:normAutofit/>
          </a:bodyPr>
          <a:lstStyle>
            <a:lvl1pPr algn="l" rtl="0">
              <a:defRPr sz="3200" b="0"/>
            </a:lvl1pPr>
          </a:lstStyle>
          <a:p>
            <a:pPr rtl="0"/>
            <a:r>
              <a:rPr lang="fr-FR"/>
              <a:t>Modifiez le style du titre</a:t>
            </a:r>
            <a:endParaRPr lang="fr-FR" dirty="0"/>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fr-FR" dirty="0"/>
          </a:p>
        </p:txBody>
      </p:sp>
      <p:sp>
        <p:nvSpPr>
          <p:cNvPr id="3" name="Espace réservé d’image 2" descr="Espace réservé vide pour ajouter une image. Cliquez sur l’espace réservé et sélectionnez l’image à ajouter.&#10;"/>
          <p:cNvSpPr>
            <a:spLocks noGrp="1"/>
          </p:cNvSpPr>
          <p:nvPr>
            <p:ph type="pic" idx="1"/>
          </p:nvPr>
        </p:nvSpPr>
        <p:spPr>
          <a:xfrm>
            <a:off x="507868" y="482600"/>
            <a:ext cx="6602281" cy="5842001"/>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fr-FR"/>
              <a:t>Cliquez sur l'icône pour ajouter une image</a:t>
            </a:r>
            <a:endParaRPr lang="fr-FR" dirty="0"/>
          </a:p>
        </p:txBody>
      </p:sp>
      <p:sp>
        <p:nvSpPr>
          <p:cNvPr id="4" name="Espace réservé du texte 3"/>
          <p:cNvSpPr>
            <a:spLocks noGrp="1"/>
          </p:cNvSpPr>
          <p:nvPr>
            <p:ph type="body" sz="half" idx="2"/>
          </p:nvPr>
        </p:nvSpPr>
        <p:spPr>
          <a:xfrm>
            <a:off x="7821163" y="2108200"/>
            <a:ext cx="3961368" cy="426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fr-FR"/>
              <a:t>Modifier les styles du texte du masque</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texte vertical 2"/>
          <p:cNvSpPr>
            <a:spLocks noGrp="1"/>
          </p:cNvSpPr>
          <p:nvPr>
            <p:ph type="body" orient="vert" idx="1"/>
          </p:nvPr>
        </p:nvSpPr>
        <p:spPr/>
        <p:txBody>
          <a:bodyPr vert="eaVert" rtlCol="0"/>
          <a:lstStyle>
            <a:lvl5pPr algn="l" rtl="0">
              <a:defRPr/>
            </a:lvl5pPr>
            <a:lvl6pPr marL="2669581" algn="l" rtl="0">
              <a:defRPr baseline="0"/>
            </a:lvl6pPr>
            <a:lvl7pPr marL="2669581" algn="l" rtl="0">
              <a:defRPr baseline="0"/>
            </a:lvl7pPr>
            <a:lvl8pPr marL="2669581" algn="l" rtl="0">
              <a:defRPr baseline="0"/>
            </a:lvl8pPr>
            <a:lvl9pPr marL="2669581" algn="l" rtl="0">
              <a:defRPr baseline="0"/>
            </a:lvl9pPr>
          </a:lstStyle>
          <a:p>
            <a:pPr lvl="0" rtl="0"/>
            <a:r>
              <a:rPr lang="fr-FR"/>
              <a:t>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4" name="Espace réservé de la date 3"/>
          <p:cNvSpPr>
            <a:spLocks noGrp="1"/>
          </p:cNvSpPr>
          <p:nvPr>
            <p:ph type="dt" sz="half" idx="10"/>
          </p:nvPr>
        </p:nvSpPr>
        <p:spPr/>
        <p:txBody>
          <a:bodyPr rtlCol="0"/>
          <a:lstStyle>
            <a:lvl1pPr>
              <a:defRPr/>
            </a:lvl1pPr>
          </a:lstStyle>
          <a:p>
            <a:fld id="{BBE9EC9F-DEAF-42F5-89FE-CD4F0E5B695C}" type="datetime1">
              <a:rPr lang="fr-FR" smtClean="0"/>
              <a:pPr/>
              <a:t>06/12/2017</a:t>
            </a:fld>
            <a:endParaRPr lang="fr-FR" dirty="0"/>
          </a:p>
        </p:txBody>
      </p:sp>
      <p:sp>
        <p:nvSpPr>
          <p:cNvPr id="6" name="Espace réservé du numéro de diapositive 5"/>
          <p:cNvSpPr>
            <a:spLocks noGrp="1"/>
          </p:cNvSpPr>
          <p:nvPr>
            <p:ph type="sldNum" sz="quarter" idx="12"/>
          </p:nvPr>
        </p:nvSpPr>
        <p:spPr/>
        <p:txBody>
          <a:bodyPr rtlCol="0"/>
          <a:lstStyle/>
          <a:p>
            <a:pPr algn="r"/>
            <a:fld id="{E5FD5434-F838-4DD4-A17B-1CB1A1850DF4}" type="slidenum">
              <a:rPr lang="fr-FR" smtClean="0"/>
              <a:pPr algn="r"/>
              <a:t>‹N°›</a:t>
            </a:fld>
            <a:endParaRPr lang="fr-F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10040043" y="482599"/>
            <a:ext cx="1843982" cy="5791201"/>
          </a:xfrm>
        </p:spPr>
        <p:txBody>
          <a:bodyPr vert="eaVert" rtlCol="0"/>
          <a:lstStyle/>
          <a:p>
            <a:pPr rtl="0"/>
            <a:r>
              <a:rPr lang="fr-FR"/>
              <a:t>Modifiez le style du titre</a:t>
            </a:r>
            <a:endParaRPr lang="fr-FR" dirty="0"/>
          </a:p>
        </p:txBody>
      </p:sp>
      <p:sp>
        <p:nvSpPr>
          <p:cNvPr id="3" name="Espace réservé du texte vertical 2"/>
          <p:cNvSpPr>
            <a:spLocks noGrp="1"/>
          </p:cNvSpPr>
          <p:nvPr>
            <p:ph type="body" orient="vert" idx="1"/>
          </p:nvPr>
        </p:nvSpPr>
        <p:spPr>
          <a:xfrm>
            <a:off x="914162" y="482599"/>
            <a:ext cx="9040045" cy="5791201"/>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fr-FR"/>
              <a:t>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4" name="Espace réservé de la date 3"/>
          <p:cNvSpPr>
            <a:spLocks noGrp="1"/>
          </p:cNvSpPr>
          <p:nvPr>
            <p:ph type="dt" sz="half" idx="10"/>
          </p:nvPr>
        </p:nvSpPr>
        <p:spPr/>
        <p:txBody>
          <a:bodyPr rtlCol="0"/>
          <a:lstStyle>
            <a:lvl1pPr>
              <a:defRPr/>
            </a:lvl1pPr>
          </a:lstStyle>
          <a:p>
            <a:fld id="{48428CBE-5355-408A-9B43-BA991934F922}" type="datetime1">
              <a:rPr lang="fr-FR" smtClean="0"/>
              <a:pPr/>
              <a:t>06/12/2017</a:t>
            </a:fld>
            <a:endParaRPr lang="fr-FR" dirty="0"/>
          </a:p>
        </p:txBody>
      </p:sp>
      <p:sp>
        <p:nvSpPr>
          <p:cNvPr id="6" name="Espace réservé du numéro de diapositive 5"/>
          <p:cNvSpPr>
            <a:spLocks noGrp="1"/>
          </p:cNvSpPr>
          <p:nvPr>
            <p:ph type="sldNum" sz="quarter" idx="12"/>
          </p:nvPr>
        </p:nvSpPr>
        <p:spPr/>
        <p:txBody>
          <a:bodyPr rtlCol="0"/>
          <a:lstStyle/>
          <a:p>
            <a:pPr algn="r"/>
            <a:fld id="{E5FD5434-F838-4DD4-A17B-1CB1A1850DF4}" type="slidenum">
              <a:rPr lang="fr-FR" smtClean="0"/>
              <a:pPr algn="r"/>
              <a:t>‹N°›</a:t>
            </a:fld>
            <a:endParaRPr lang="fr-F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contenu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fr-FR"/>
              <a:t>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4" name="Espace réservé de la date 3"/>
          <p:cNvSpPr>
            <a:spLocks noGrp="1"/>
          </p:cNvSpPr>
          <p:nvPr>
            <p:ph type="dt" sz="half" idx="10"/>
          </p:nvPr>
        </p:nvSpPr>
        <p:spPr/>
        <p:txBody>
          <a:bodyPr rtlCol="0"/>
          <a:lstStyle>
            <a:lvl1pPr>
              <a:defRPr/>
            </a:lvl1pPr>
          </a:lstStyle>
          <a:p>
            <a:fld id="{8D2A8359-72A4-439C-A050-BA532398EDC7}" type="datetime1">
              <a:rPr lang="fr-FR" smtClean="0"/>
              <a:pPr/>
              <a:t>06/12/2017</a:t>
            </a:fld>
            <a:endParaRPr lang="fr-FR" dirty="0"/>
          </a:p>
        </p:txBody>
      </p:sp>
      <p:sp>
        <p:nvSpPr>
          <p:cNvPr id="6" name="Espace réservé du numéro de diapositive 5"/>
          <p:cNvSpPr>
            <a:spLocks noGrp="1"/>
          </p:cNvSpPr>
          <p:nvPr>
            <p:ph type="sldNum" sz="quarter" idx="12"/>
          </p:nvPr>
        </p:nvSpPr>
        <p:spPr/>
        <p:txBody>
          <a:bodyPr rtlCol="0"/>
          <a:lstStyle/>
          <a:p>
            <a:pPr algn="r"/>
            <a:fld id="{E5FD5434-F838-4DD4-A17B-1CB1A1850DF4}" type="slidenum">
              <a:rPr lang="fr-FR" smtClean="0"/>
              <a:pPr algn="r"/>
              <a:t>‹N°›</a:t>
            </a:fld>
            <a:endParaRPr lang="fr-F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11" name="Triangle isocè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fr-FR" dirty="0"/>
          </a:p>
        </p:txBody>
      </p:sp>
      <p:sp>
        <p:nvSpPr>
          <p:cNvPr id="2" name="Titre 1"/>
          <p:cNvSpPr>
            <a:spLocks noGrp="1"/>
          </p:cNvSpPr>
          <p:nvPr>
            <p:ph type="title"/>
          </p:nvPr>
        </p:nvSpPr>
        <p:spPr>
          <a:xfrm>
            <a:off x="1218883" y="1524000"/>
            <a:ext cx="9751060" cy="1992597"/>
          </a:xfrm>
        </p:spPr>
        <p:txBody>
          <a:bodyPr rtlCol="0" anchor="b" anchorCtr="0">
            <a:noAutofit/>
          </a:bodyPr>
          <a:lstStyle>
            <a:lvl1pPr algn="ctr" rtl="0">
              <a:defRPr sz="4400" b="0" cap="all" baseline="0"/>
            </a:lvl1pPr>
          </a:lstStyle>
          <a:p>
            <a:pPr rtl="0"/>
            <a:r>
              <a:rPr lang="fr-FR"/>
              <a:t>Modifiez le style du titre</a:t>
            </a:r>
            <a:endParaRPr lang="fr-FR" dirty="0"/>
          </a:p>
        </p:txBody>
      </p:sp>
      <p:sp>
        <p:nvSpPr>
          <p:cNvPr id="3" name="Espace réservé du texte 2"/>
          <p:cNvSpPr>
            <a:spLocks noGrp="1"/>
          </p:cNvSpPr>
          <p:nvPr>
            <p:ph type="body" idx="1"/>
          </p:nvPr>
        </p:nvSpPr>
        <p:spPr>
          <a:xfrm>
            <a:off x="1218883" y="3632200"/>
            <a:ext cx="9751060" cy="1016000"/>
          </a:xfrm>
        </p:spPr>
        <p:txBody>
          <a:bodyPr rtlCol="0" anchor="t" anchorCtr="0">
            <a:noAutofit/>
          </a:bodyPr>
          <a:lstStyle>
            <a:lvl1pPr marL="0" indent="0" algn="ctr"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fr-FR"/>
              <a:t>Modifier les styles du texte du masque</a:t>
            </a:r>
          </a:p>
        </p:txBody>
      </p:sp>
      <p:sp>
        <p:nvSpPr>
          <p:cNvPr id="5" name="Espace réservé du pied de page 4"/>
          <p:cNvSpPr>
            <a:spLocks noGrp="1"/>
          </p:cNvSpPr>
          <p:nvPr>
            <p:ph type="ftr" sz="quarter" idx="11"/>
          </p:nvPr>
        </p:nvSpPr>
        <p:spPr/>
        <p:txBody>
          <a:bodyPr rtlCol="0"/>
          <a:lstStyle/>
          <a:p>
            <a:pPr rtl="0"/>
            <a:endParaRPr lang="fr-FR" dirty="0"/>
          </a:p>
        </p:txBody>
      </p:sp>
      <p:sp>
        <p:nvSpPr>
          <p:cNvPr id="4" name="Espace réservé de la date 3"/>
          <p:cNvSpPr>
            <a:spLocks noGrp="1"/>
          </p:cNvSpPr>
          <p:nvPr>
            <p:ph type="dt" sz="half" idx="10"/>
          </p:nvPr>
        </p:nvSpPr>
        <p:spPr/>
        <p:txBody>
          <a:bodyPr rtlCol="0"/>
          <a:lstStyle>
            <a:lvl1pPr>
              <a:defRPr/>
            </a:lvl1pPr>
          </a:lstStyle>
          <a:p>
            <a:fld id="{F74744EF-F96B-4325-8C3B-495CC37EDE4D}" type="datetime1">
              <a:rPr lang="fr-FR" smtClean="0"/>
              <a:pPr/>
              <a:t>06/12/2017</a:t>
            </a:fld>
            <a:endParaRPr lang="fr-FR" dirty="0"/>
          </a:p>
        </p:txBody>
      </p:sp>
      <p:sp>
        <p:nvSpPr>
          <p:cNvPr id="6" name="Espace réservé du numéro de diapositive 5"/>
          <p:cNvSpPr>
            <a:spLocks noGrp="1"/>
          </p:cNvSpPr>
          <p:nvPr>
            <p:ph type="sldNum" sz="quarter" idx="12"/>
          </p:nvPr>
        </p:nvSpPr>
        <p:spPr/>
        <p:txBody>
          <a:bodyPr rtlCol="0"/>
          <a:lstStyle/>
          <a:p>
            <a:pPr algn="r"/>
            <a:fld id="{E5FD5434-F838-4DD4-A17B-1CB1A1850DF4}" type="slidenum">
              <a:rPr lang="fr-FR" smtClean="0"/>
              <a:pPr algn="r"/>
              <a:t>‹N°›</a:t>
            </a:fld>
            <a:endParaRPr lang="fr-F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rtl="0">
              <a:defRPr/>
            </a:lvl1pPr>
          </a:lstStyle>
          <a:p>
            <a:pPr rtl="0"/>
            <a:r>
              <a:rPr lang="fr-FR"/>
              <a:t>Modifiez le style du titre</a:t>
            </a:r>
            <a:endParaRPr lang="fr-FR" dirty="0"/>
          </a:p>
        </p:txBody>
      </p:sp>
      <p:sp>
        <p:nvSpPr>
          <p:cNvPr id="3" name="Espace réservé du contenu 2"/>
          <p:cNvSpPr>
            <a:spLocks noGrp="1"/>
          </p:cNvSpPr>
          <p:nvPr>
            <p:ph sz="half" idx="1"/>
          </p:nvPr>
        </p:nvSpPr>
        <p:spPr>
          <a:xfrm>
            <a:off x="914162"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algn="l" rtl="0">
              <a:defRPr sz="1400"/>
            </a:lvl6pPr>
            <a:lvl7pPr marL="2669581" algn="l" rtl="0">
              <a:defRPr sz="1400"/>
            </a:lvl7pPr>
            <a:lvl8pPr marL="2669581" algn="l" rtl="0">
              <a:defRPr sz="1400"/>
            </a:lvl8pPr>
            <a:lvl9pPr marL="2669581" algn="l" rtl="0">
              <a:defRPr sz="1400"/>
            </a:lvl9pPr>
          </a:lstStyle>
          <a:p>
            <a:pPr lvl="0" rtl="0"/>
            <a:r>
              <a:rPr lang="fr-FR"/>
              <a:t>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contenu 3"/>
          <p:cNvSpPr>
            <a:spLocks noGrp="1"/>
          </p:cNvSpPr>
          <p:nvPr>
            <p:ph sz="half" idx="2"/>
          </p:nvPr>
        </p:nvSpPr>
        <p:spPr>
          <a:xfrm>
            <a:off x="6297559"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baseline="0"/>
            </a:lvl6pPr>
            <a:lvl7pPr marL="2669581" algn="l" rtl="0">
              <a:defRPr sz="1400" baseline="0"/>
            </a:lvl7pPr>
            <a:lvl8pPr marL="2669581" algn="l" rtl="0">
              <a:defRPr sz="1400" baseline="0"/>
            </a:lvl8pPr>
            <a:lvl9pPr marL="2669581" algn="l" rtl="0">
              <a:defRPr sz="1400" baseline="0"/>
            </a:lvl9pPr>
          </a:lstStyle>
          <a:p>
            <a:pPr lvl="0" rtl="0"/>
            <a:r>
              <a:rPr lang="fr-FR"/>
              <a:t>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5" name="Espace réservé de la date 4"/>
          <p:cNvSpPr>
            <a:spLocks noGrp="1"/>
          </p:cNvSpPr>
          <p:nvPr>
            <p:ph type="dt" sz="half" idx="10"/>
          </p:nvPr>
        </p:nvSpPr>
        <p:spPr/>
        <p:txBody>
          <a:bodyPr rtlCol="0"/>
          <a:lstStyle>
            <a:lvl1pPr>
              <a:defRPr/>
            </a:lvl1pPr>
          </a:lstStyle>
          <a:p>
            <a:fld id="{B8569B96-3F7C-4E10-B739-A891F8B8A2AD}" type="datetime1">
              <a:rPr lang="fr-FR" smtClean="0"/>
              <a:pPr/>
              <a:t>06/12/2017</a:t>
            </a:fld>
            <a:endParaRPr lang="fr-FR" dirty="0"/>
          </a:p>
        </p:txBody>
      </p:sp>
      <p:sp>
        <p:nvSpPr>
          <p:cNvPr id="7" name="Espace réservé du numéro de diapositive 6"/>
          <p:cNvSpPr>
            <a:spLocks noGrp="1"/>
          </p:cNvSpPr>
          <p:nvPr>
            <p:ph type="sldNum" sz="quarter" idx="12"/>
          </p:nvPr>
        </p:nvSpPr>
        <p:spPr/>
        <p:txBody>
          <a:bodyPr rtlCol="0"/>
          <a:lstStyle/>
          <a:p>
            <a:pPr algn="r"/>
            <a:fld id="{E5FD5434-F838-4DD4-A17B-1CB1A1850DF4}" type="slidenum">
              <a:rPr lang="fr-FR" smtClean="0"/>
              <a:pPr algn="r"/>
              <a:t>‹N°›</a:t>
            </a:fld>
            <a:endParaRPr lang="fr-F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lgn="l" rtl="0">
              <a:defRPr/>
            </a:lvl1pPr>
          </a:lstStyle>
          <a:p>
            <a:pPr rtl="0"/>
            <a:r>
              <a:rPr lang="fr-FR"/>
              <a:t>Modifiez le style du titre</a:t>
            </a:r>
            <a:endParaRPr lang="fr-FR" dirty="0"/>
          </a:p>
        </p:txBody>
      </p:sp>
      <p:sp>
        <p:nvSpPr>
          <p:cNvPr id="3" name="Espace réservé du texte 2"/>
          <p:cNvSpPr>
            <a:spLocks noGrp="1"/>
          </p:cNvSpPr>
          <p:nvPr>
            <p:ph type="body" idx="1"/>
          </p:nvPr>
        </p:nvSpPr>
        <p:spPr>
          <a:xfrm>
            <a:off x="914162"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fr-FR"/>
              <a:t>Modifier les styles du texte du masque</a:t>
            </a:r>
          </a:p>
        </p:txBody>
      </p:sp>
      <p:sp>
        <p:nvSpPr>
          <p:cNvPr id="4" name="Espace réservé du contenu 3"/>
          <p:cNvSpPr>
            <a:spLocks noGrp="1"/>
          </p:cNvSpPr>
          <p:nvPr>
            <p:ph sz="half" idx="2"/>
          </p:nvPr>
        </p:nvSpPr>
        <p:spPr>
          <a:xfrm>
            <a:off x="914162"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a:lvl8pPr>
            <a:lvl9pPr marL="2669581" algn="l" rtl="0">
              <a:defRPr sz="1400"/>
            </a:lvl9pPr>
          </a:lstStyle>
          <a:p>
            <a:pPr lvl="0" rtl="0"/>
            <a:r>
              <a:rPr lang="fr-FR"/>
              <a:t>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texte 4"/>
          <p:cNvSpPr>
            <a:spLocks noGrp="1"/>
          </p:cNvSpPr>
          <p:nvPr>
            <p:ph type="body" sz="quarter" idx="3"/>
          </p:nvPr>
        </p:nvSpPr>
        <p:spPr>
          <a:xfrm>
            <a:off x="6297559"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fr-FR"/>
              <a:t>Modifier les styles du texte du masque</a:t>
            </a:r>
          </a:p>
        </p:txBody>
      </p:sp>
      <p:sp>
        <p:nvSpPr>
          <p:cNvPr id="6" name="Espace réservé du contenu 5"/>
          <p:cNvSpPr>
            <a:spLocks noGrp="1"/>
          </p:cNvSpPr>
          <p:nvPr>
            <p:ph sz="quarter" idx="4"/>
          </p:nvPr>
        </p:nvSpPr>
        <p:spPr>
          <a:xfrm>
            <a:off x="6297559"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baseline="0"/>
            </a:lvl8pPr>
            <a:lvl9pPr marL="2669581" algn="l" rtl="0">
              <a:defRPr sz="1400" baseline="0"/>
            </a:lvl9pPr>
          </a:lstStyle>
          <a:p>
            <a:pPr lvl="0" rtl="0"/>
            <a:r>
              <a:rPr lang="fr-FR"/>
              <a:t>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8" name="Espace réservé du pied de page 7"/>
          <p:cNvSpPr>
            <a:spLocks noGrp="1"/>
          </p:cNvSpPr>
          <p:nvPr>
            <p:ph type="ftr" sz="quarter" idx="11"/>
          </p:nvPr>
        </p:nvSpPr>
        <p:spPr/>
        <p:txBody>
          <a:bodyPr rtlCol="0"/>
          <a:lstStyle/>
          <a:p>
            <a:pPr rtl="0"/>
            <a:endParaRPr lang="fr-FR" dirty="0"/>
          </a:p>
        </p:txBody>
      </p:sp>
      <p:sp>
        <p:nvSpPr>
          <p:cNvPr id="7" name="Espace réservé de la date 6"/>
          <p:cNvSpPr>
            <a:spLocks noGrp="1"/>
          </p:cNvSpPr>
          <p:nvPr>
            <p:ph type="dt" sz="half" idx="10"/>
          </p:nvPr>
        </p:nvSpPr>
        <p:spPr/>
        <p:txBody>
          <a:bodyPr rtlCol="0"/>
          <a:lstStyle>
            <a:lvl1pPr>
              <a:defRPr/>
            </a:lvl1pPr>
          </a:lstStyle>
          <a:p>
            <a:fld id="{CB8B3D1D-871D-422C-9CF0-3F2547607540}" type="datetime1">
              <a:rPr lang="fr-FR" smtClean="0"/>
              <a:pPr/>
              <a:t>06/12/2017</a:t>
            </a:fld>
            <a:endParaRPr lang="fr-FR" dirty="0"/>
          </a:p>
        </p:txBody>
      </p:sp>
      <p:sp>
        <p:nvSpPr>
          <p:cNvPr id="9" name="Espace réservé du numéro de diapositive 8"/>
          <p:cNvSpPr>
            <a:spLocks noGrp="1"/>
          </p:cNvSpPr>
          <p:nvPr>
            <p:ph type="sldNum" sz="quarter" idx="12"/>
          </p:nvPr>
        </p:nvSpPr>
        <p:spPr/>
        <p:txBody>
          <a:bodyPr rtlCol="0"/>
          <a:lstStyle/>
          <a:p>
            <a:pPr algn="r"/>
            <a:fld id="{E5FD5434-F838-4DD4-A17B-1CB1A1850DF4}" type="slidenum">
              <a:rPr lang="fr-FR" smtClean="0"/>
              <a:pPr algn="r"/>
              <a:t>‹N°›</a:t>
            </a:fld>
            <a:endParaRPr lang="fr-F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rtl="0">
              <a:defRPr/>
            </a:lvl1pPr>
          </a:lstStyle>
          <a:p>
            <a:pPr rtl="0"/>
            <a:r>
              <a:rPr lang="fr-FR"/>
              <a:t>Modifiez le style du titre</a:t>
            </a:r>
            <a:endParaRPr lang="fr-FR" dirty="0"/>
          </a:p>
        </p:txBody>
      </p:sp>
      <p:sp>
        <p:nvSpPr>
          <p:cNvPr id="4" name="Espace réservé du pied de page 3"/>
          <p:cNvSpPr>
            <a:spLocks noGrp="1"/>
          </p:cNvSpPr>
          <p:nvPr>
            <p:ph type="ftr" sz="quarter" idx="11"/>
          </p:nvPr>
        </p:nvSpPr>
        <p:spPr/>
        <p:txBody>
          <a:bodyPr rtlCol="0"/>
          <a:lstStyle/>
          <a:p>
            <a:pPr rtl="0"/>
            <a:endParaRPr lang="fr-FR" dirty="0"/>
          </a:p>
        </p:txBody>
      </p:sp>
      <p:sp>
        <p:nvSpPr>
          <p:cNvPr id="3" name="Espace réservé de la date 2"/>
          <p:cNvSpPr>
            <a:spLocks noGrp="1"/>
          </p:cNvSpPr>
          <p:nvPr>
            <p:ph type="dt" sz="half" idx="10"/>
          </p:nvPr>
        </p:nvSpPr>
        <p:spPr/>
        <p:txBody>
          <a:bodyPr rtlCol="0"/>
          <a:lstStyle>
            <a:lvl1pPr>
              <a:defRPr/>
            </a:lvl1pPr>
          </a:lstStyle>
          <a:p>
            <a:fld id="{82EC32B1-5CEF-41F2-870B-58C67ACE230B}" type="datetime1">
              <a:rPr lang="fr-FR" smtClean="0"/>
              <a:pPr/>
              <a:t>06/12/2017</a:t>
            </a:fld>
            <a:endParaRPr lang="fr-FR" dirty="0"/>
          </a:p>
        </p:txBody>
      </p:sp>
      <p:sp>
        <p:nvSpPr>
          <p:cNvPr id="5" name="Espace réservé du numéro de diapositive 4"/>
          <p:cNvSpPr>
            <a:spLocks noGrp="1"/>
          </p:cNvSpPr>
          <p:nvPr>
            <p:ph type="sldNum" sz="quarter" idx="12"/>
          </p:nvPr>
        </p:nvSpPr>
        <p:spPr/>
        <p:txBody>
          <a:bodyPr rtlCol="0"/>
          <a:lstStyle/>
          <a:p>
            <a:pPr algn="r"/>
            <a:fld id="{E5FD5434-F838-4DD4-A17B-1CB1A1850DF4}" type="slidenum">
              <a:rPr lang="fr-FR" smtClean="0"/>
              <a:pPr algn="r"/>
              <a:t>‹N°›</a:t>
            </a:fld>
            <a:endParaRPr lang="fr-F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7821163" y="482600"/>
            <a:ext cx="3961368" cy="1422400"/>
          </a:xfrm>
        </p:spPr>
        <p:txBody>
          <a:bodyPr rtlCol="0" anchor="b">
            <a:noAutofit/>
          </a:bodyPr>
          <a:lstStyle>
            <a:lvl1pPr algn="l" rtl="0">
              <a:defRPr sz="3200" b="0"/>
            </a:lvl1pPr>
          </a:lstStyle>
          <a:p>
            <a:pPr rtl="0"/>
            <a:r>
              <a:rPr lang="fr-FR"/>
              <a:t>Modifiez le style du titre</a:t>
            </a:r>
            <a:endParaRPr lang="fr-FR" dirty="0"/>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fr-FR" dirty="0"/>
          </a:p>
        </p:txBody>
      </p:sp>
      <p:sp>
        <p:nvSpPr>
          <p:cNvPr id="3" name="Espace réservé du contenu 2"/>
          <p:cNvSpPr>
            <a:spLocks noGrp="1"/>
          </p:cNvSpPr>
          <p:nvPr>
            <p:ph idx="1"/>
          </p:nvPr>
        </p:nvSpPr>
        <p:spPr bwMode="white">
          <a:xfrm>
            <a:off x="507868" y="482600"/>
            <a:ext cx="6602280" cy="5842001"/>
          </a:xfrm>
        </p:spPr>
        <p:txBody>
          <a:bodyPr rtlCol="0">
            <a:normAutofit/>
          </a:bodyPr>
          <a:lstStyle>
            <a:lvl1pPr algn="l" rtl="0">
              <a:defRPr sz="2800"/>
            </a:lvl1pPr>
            <a:lvl2pPr algn="l" rtl="0">
              <a:defRPr sz="2400"/>
            </a:lvl2pPr>
            <a:lvl3pPr algn="l" rtl="0">
              <a:defRPr sz="2000"/>
            </a:lvl3pPr>
            <a:lvl4pPr algn="l" rtl="0">
              <a:defRPr sz="1800"/>
            </a:lvl4pPr>
            <a:lvl5pPr algn="l" rtl="0">
              <a:defRPr sz="1600"/>
            </a:lvl5pPr>
            <a:lvl6pPr algn="l" rtl="0">
              <a:defRPr sz="1600"/>
            </a:lvl6pPr>
            <a:lvl7pPr algn="l" rtl="0">
              <a:defRPr sz="1600"/>
            </a:lvl7pPr>
            <a:lvl8pPr algn="l" rtl="0">
              <a:defRPr sz="1600"/>
            </a:lvl8pPr>
            <a:lvl9pPr algn="l" rtl="0">
              <a:defRPr sz="1600"/>
            </a:lvl9pPr>
          </a:lstStyle>
          <a:p>
            <a:pPr lvl="0" rtl="0"/>
            <a:r>
              <a:rPr lang="fr-FR"/>
              <a:t>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texte 3"/>
          <p:cNvSpPr>
            <a:spLocks noGrp="1"/>
          </p:cNvSpPr>
          <p:nvPr>
            <p:ph type="body" sz="half" idx="2"/>
          </p:nvPr>
        </p:nvSpPr>
        <p:spPr>
          <a:xfrm>
            <a:off x="7821163" y="2108200"/>
            <a:ext cx="3961368" cy="4267200"/>
          </a:xfrm>
        </p:spPr>
        <p:txBody>
          <a:bodyPr rtlCol="0" anchor="t" anchorCtr="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fr-FR"/>
              <a:t>Modifier les styles du texte du masque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Triangle isocè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fr-FR" dirty="0"/>
          </a:p>
        </p:txBody>
      </p:sp>
      <p:sp>
        <p:nvSpPr>
          <p:cNvPr id="2" name="Titre 1"/>
          <p:cNvSpPr>
            <a:spLocks noGrp="1"/>
          </p:cNvSpPr>
          <p:nvPr>
            <p:ph type="title"/>
          </p:nvPr>
        </p:nvSpPr>
        <p:spPr>
          <a:xfrm>
            <a:off x="6399133" y="1905000"/>
            <a:ext cx="5180251" cy="1727200"/>
          </a:xfrm>
        </p:spPr>
        <p:txBody>
          <a:bodyPr rtlCol="0" anchor="b" anchorCtr="0">
            <a:normAutofit/>
          </a:bodyPr>
          <a:lstStyle>
            <a:lvl1pPr algn="l" rtl="0">
              <a:defRPr sz="3200" b="0"/>
            </a:lvl1pPr>
          </a:lstStyle>
          <a:p>
            <a:pPr rtl="0"/>
            <a:r>
              <a:rPr lang="fr-FR"/>
              <a:t>Modifiez le style du titre</a:t>
            </a:r>
            <a:endParaRPr lang="fr-FR" dirty="0"/>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fr-FR" dirty="0"/>
          </a:p>
        </p:txBody>
      </p:sp>
      <p:sp>
        <p:nvSpPr>
          <p:cNvPr id="3" name="Espace réservé d’image 2" descr="Espace réservé vide pour ajouter une image. Cliquez sur l’espace réservé et sélectionnez l’image à ajouter.&#10;"/>
          <p:cNvSpPr>
            <a:spLocks noGrp="1"/>
          </p:cNvSpPr>
          <p:nvPr>
            <p:ph type="pic" idx="1"/>
          </p:nvPr>
        </p:nvSpPr>
        <p:spPr>
          <a:xfrm>
            <a:off x="507869" y="482601"/>
            <a:ext cx="5077859" cy="5862706"/>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fr-FR"/>
              <a:t>Cliquez sur l'icône pour ajouter une image</a:t>
            </a:r>
            <a:endParaRPr lang="fr-FR" dirty="0"/>
          </a:p>
        </p:txBody>
      </p:sp>
      <p:sp>
        <p:nvSpPr>
          <p:cNvPr id="4" name="Espace réservé du texte 3"/>
          <p:cNvSpPr>
            <a:spLocks noGrp="1"/>
          </p:cNvSpPr>
          <p:nvPr>
            <p:ph type="body" sz="half" idx="2"/>
          </p:nvPr>
        </p:nvSpPr>
        <p:spPr>
          <a:xfrm>
            <a:off x="6399133" y="3733800"/>
            <a:ext cx="5180251" cy="172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fr-FR"/>
              <a:t>Modifier les styles du texte du masque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pPr rtl="0"/>
            <a:r>
              <a:rPr lang="fr-FR" dirty="0"/>
              <a:t>Modifiez le style du titre</a:t>
            </a:r>
          </a:p>
        </p:txBody>
      </p:sp>
      <p:sp>
        <p:nvSpPr>
          <p:cNvPr id="3" name="Espace réservé du texte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5" name="Espace réservé du pied de page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rtl="0">
              <a:defRPr sz="1100">
                <a:solidFill>
                  <a:schemeClr val="tx1"/>
                </a:solidFill>
              </a:defRPr>
            </a:lvl1pPr>
          </a:lstStyle>
          <a:p>
            <a:pPr rtl="0"/>
            <a:endParaRPr lang="fr-FR" dirty="0"/>
          </a:p>
        </p:txBody>
      </p:sp>
      <p:sp>
        <p:nvSpPr>
          <p:cNvPr id="4" name="Espace réservé de la date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rtl="0">
              <a:defRPr sz="1100">
                <a:solidFill>
                  <a:schemeClr val="tx1"/>
                </a:solidFill>
              </a:defRPr>
            </a:lvl1pPr>
          </a:lstStyle>
          <a:p>
            <a:fld id="{0E2B6AB0-63B6-42C4-A67C-E540C3CC7673}" type="datetime1">
              <a:rPr lang="fr-FR" smtClean="0"/>
              <a:pPr/>
              <a:t>06/12/2017</a:t>
            </a:fld>
            <a:endParaRPr lang="fr-FR" dirty="0"/>
          </a:p>
        </p:txBody>
      </p:sp>
      <p:sp>
        <p:nvSpPr>
          <p:cNvPr id="6" name="Espace réservé du numéro de diapositive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l" rtl="0">
              <a:defRPr sz="1100">
                <a:solidFill>
                  <a:schemeClr val="tx1"/>
                </a:solidFill>
              </a:defRPr>
            </a:lvl1pPr>
          </a:lstStyle>
          <a:p>
            <a:pPr algn="r"/>
            <a:fld id="{E5FD5434-F838-4DD4-A17B-1CB1A1850DF4}" type="slidenum">
              <a:rPr lang="fr-FR" smtClean="0"/>
              <a:pPr algn="r"/>
              <a:t>‹N°›</a:t>
            </a:fld>
            <a:endParaRPr lang="fr-FR" dirty="0"/>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hyperlink" Target="http://madagali.wordpress.com/" TargetMode="External"/><Relationship Id="rId5" Type="http://schemas.openxmlformats.org/officeDocument/2006/relationships/image" Target="../media/image29.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jpeg"/><Relationship Id="rId3" Type="http://schemas.openxmlformats.org/officeDocument/2006/relationships/image" Target="../media/image4.png"/><Relationship Id="rId21" Type="http://schemas.openxmlformats.org/officeDocument/2006/relationships/image" Target="../media/image20.png"/><Relationship Id="rId7" Type="http://schemas.openxmlformats.org/officeDocument/2006/relationships/image" Target="../media/image3.png"/><Relationship Id="rId12" Type="http://schemas.openxmlformats.org/officeDocument/2006/relationships/image" Target="../media/image11.png"/><Relationship Id="rId17" Type="http://schemas.openxmlformats.org/officeDocument/2006/relationships/image" Target="../media/image16.jpeg"/><Relationship Id="rId2" Type="http://schemas.openxmlformats.org/officeDocument/2006/relationships/notesSlide" Target="../notesSlides/notesSlide6.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gif"/><Relationship Id="rId11" Type="http://schemas.openxmlformats.org/officeDocument/2006/relationships/image" Target="../media/image10.png"/><Relationship Id="rId5" Type="http://schemas.openxmlformats.org/officeDocument/2006/relationships/image" Target="../media/image6.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jpeg"/><Relationship Id="rId3" Type="http://schemas.openxmlformats.org/officeDocument/2006/relationships/image" Target="../media/image4.png"/><Relationship Id="rId21" Type="http://schemas.openxmlformats.org/officeDocument/2006/relationships/image" Target="../media/image20.png"/><Relationship Id="rId7" Type="http://schemas.openxmlformats.org/officeDocument/2006/relationships/image" Target="../media/image3.png"/><Relationship Id="rId12" Type="http://schemas.openxmlformats.org/officeDocument/2006/relationships/image" Target="../media/image11.png"/><Relationship Id="rId17" Type="http://schemas.openxmlformats.org/officeDocument/2006/relationships/image" Target="../media/image16.jpeg"/><Relationship Id="rId2" Type="http://schemas.openxmlformats.org/officeDocument/2006/relationships/notesSlide" Target="../notesSlides/notesSlide8.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gif"/><Relationship Id="rId11" Type="http://schemas.openxmlformats.org/officeDocument/2006/relationships/image" Target="../media/image10.png"/><Relationship Id="rId5" Type="http://schemas.openxmlformats.org/officeDocument/2006/relationships/image" Target="../media/image6.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3.gif"/></Relationships>
</file>

<file path=ppt/slides/_rels/slide9.xml.rels><?xml version="1.0" encoding="UTF-8" standalone="yes"?>
<Relationships xmlns="http://schemas.openxmlformats.org/package/2006/relationships"><Relationship Id="rId8" Type="http://schemas.openxmlformats.org/officeDocument/2006/relationships/hyperlink" Target="https://www.meetup.com/fr-FR/MugInClermont" TargetMode="External"/><Relationship Id="rId13" Type="http://schemas.openxmlformats.org/officeDocument/2006/relationships/hyperlink" Target="mailto:muginclermont@outlook.com" TargetMode="External"/><Relationship Id="rId3" Type="http://schemas.openxmlformats.org/officeDocument/2006/relationships/image" Target="../media/image2.gif"/><Relationship Id="rId7" Type="http://schemas.openxmlformats.org/officeDocument/2006/relationships/image" Target="../media/image24.png"/><Relationship Id="rId12" Type="http://schemas.openxmlformats.org/officeDocument/2006/relationships/hyperlink" Target="https://twitter.com/MugInClermont" TargetMode="External"/><Relationship Id="rId17" Type="http://schemas.openxmlformats.org/officeDocument/2006/relationships/hyperlink" Target="https://fr.wikipedia.org/wiki/Fichier:Twitter_Bird.svg" TargetMode="External"/><Relationship Id="rId2" Type="http://schemas.openxmlformats.org/officeDocument/2006/relationships/notesSlide" Target="../notesSlides/notesSlide9.xml"/><Relationship Id="rId16"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hyperlink" Target="https://muginclermont.slack.com/" TargetMode="External"/><Relationship Id="rId11" Type="http://schemas.openxmlformats.org/officeDocument/2006/relationships/image" Target="../media/image26.png"/><Relationship Id="rId5" Type="http://schemas.openxmlformats.org/officeDocument/2006/relationships/hyperlink" Target="https://gitlab.com/mug-in-clermont-private/" TargetMode="External"/><Relationship Id="rId15" Type="http://schemas.openxmlformats.org/officeDocument/2006/relationships/hyperlink" Target="https://pixabay.com/fr/mail-messagerie-e-mail-at-internet-634902/" TargetMode="External"/><Relationship Id="rId10" Type="http://schemas.openxmlformats.org/officeDocument/2006/relationships/hyperlink" Target="http://muginclermont.azurewebsites.net/" TargetMode="External"/><Relationship Id="rId4" Type="http://schemas.openxmlformats.org/officeDocument/2006/relationships/image" Target="../media/image3.png"/><Relationship Id="rId9" Type="http://schemas.openxmlformats.org/officeDocument/2006/relationships/image" Target="../media/image25.png"/><Relationship Id="rId1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0" y="1905002"/>
            <a:ext cx="12188825" cy="2147926"/>
          </a:xfrm>
          <a:solidFill>
            <a:schemeClr val="tx1"/>
          </a:solidFill>
        </p:spPr>
        <p:txBody>
          <a:bodyPr rtlCol="0"/>
          <a:lstStyle/>
          <a:p>
            <a:pPr rtl="0"/>
            <a:r>
              <a:rPr lang="fr-FR" dirty="0"/>
              <a:t>Disposition de titre</a:t>
            </a:r>
          </a:p>
        </p:txBody>
      </p:sp>
      <p:sp>
        <p:nvSpPr>
          <p:cNvPr id="2" name="Sous-titre 1"/>
          <p:cNvSpPr>
            <a:spLocks noGrp="1"/>
          </p:cNvSpPr>
          <p:nvPr>
            <p:ph type="subTitle" idx="1"/>
          </p:nvPr>
        </p:nvSpPr>
        <p:spPr>
          <a:xfrm>
            <a:off x="1218883" y="4933280"/>
            <a:ext cx="9751060" cy="1016000"/>
          </a:xfrm>
        </p:spPr>
        <p:txBody>
          <a:bodyPr rtlCol="0">
            <a:normAutofit/>
          </a:bodyPr>
          <a:lstStyle/>
          <a:p>
            <a:pPr rtl="0"/>
            <a:r>
              <a:rPr lang="fr-FR" dirty="0"/>
              <a:t>Application micro service</a:t>
            </a:r>
          </a:p>
        </p:txBody>
      </p:sp>
      <p:pic>
        <p:nvPicPr>
          <p:cNvPr id="5" name="Image 4">
            <a:extLst>
              <a:ext uri="{FF2B5EF4-FFF2-40B4-BE49-F238E27FC236}">
                <a16:creationId xmlns:a16="http://schemas.microsoft.com/office/drawing/2014/main" id="{D094D6F2-98DD-4002-8CF2-C7DD0BD6FD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9062" y="2132856"/>
            <a:ext cx="3430700" cy="1395201"/>
          </a:xfrm>
          <a:prstGeom prst="rect">
            <a:avLst/>
          </a:prstGeom>
          <a:solidFill>
            <a:schemeClr val="tx1"/>
          </a:solidFill>
        </p:spPr>
      </p:pic>
      <p:pic>
        <p:nvPicPr>
          <p:cNvPr id="7" name="Image 6">
            <a:extLst>
              <a:ext uri="{FF2B5EF4-FFF2-40B4-BE49-F238E27FC236}">
                <a16:creationId xmlns:a16="http://schemas.microsoft.com/office/drawing/2014/main" id="{C086C451-CB7B-46FD-8218-A5149D0A1D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9103" y="5138911"/>
            <a:ext cx="1379722" cy="1719089"/>
          </a:xfrm>
          <a:prstGeom prst="rect">
            <a:avLst/>
          </a:prstGeom>
        </p:spPr>
      </p:pic>
      <p:pic>
        <p:nvPicPr>
          <p:cNvPr id="11" name="Image 10">
            <a:extLst>
              <a:ext uri="{FF2B5EF4-FFF2-40B4-BE49-F238E27FC236}">
                <a16:creationId xmlns:a16="http://schemas.microsoft.com/office/drawing/2014/main" id="{6904DDD8-00EB-495E-B2E3-A2532031862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65820" cy="765820"/>
          </a:xfrm>
          <a:prstGeom prst="rect">
            <a:avLst/>
          </a:prstGeom>
        </p:spPr>
      </p:pic>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483CCD3-AF12-4228-9C81-A0256AA959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103" y="5138911"/>
            <a:ext cx="1379722" cy="1719089"/>
          </a:xfrm>
          <a:prstGeom prst="rect">
            <a:avLst/>
          </a:prstGeom>
        </p:spPr>
      </p:pic>
      <p:pic>
        <p:nvPicPr>
          <p:cNvPr id="6" name="Image 5">
            <a:extLst>
              <a:ext uri="{FF2B5EF4-FFF2-40B4-BE49-F238E27FC236}">
                <a16:creationId xmlns:a16="http://schemas.microsoft.com/office/drawing/2014/main" id="{BF926DD8-966C-44A9-B81F-5C74A1C0CB9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765820" cy="765820"/>
          </a:xfrm>
          <a:prstGeom prst="rect">
            <a:avLst/>
          </a:prstGeom>
        </p:spPr>
      </p:pic>
      <p:sp>
        <p:nvSpPr>
          <p:cNvPr id="17" name="Text Placeholder 4">
            <a:extLst>
              <a:ext uri="{FF2B5EF4-FFF2-40B4-BE49-F238E27FC236}">
                <a16:creationId xmlns:a16="http://schemas.microsoft.com/office/drawing/2014/main" id="{F5DE8B84-15D6-4BDC-8FBB-3399FD0218C0}"/>
              </a:ext>
            </a:extLst>
          </p:cNvPr>
          <p:cNvSpPr txBox="1">
            <a:spLocks/>
          </p:cNvSpPr>
          <p:nvPr/>
        </p:nvSpPr>
        <p:spPr>
          <a:xfrm>
            <a:off x="465138" y="4620082"/>
            <a:ext cx="11264900" cy="996033"/>
          </a:xfrm>
          <a:prstGeom prst="rect">
            <a:avLst/>
          </a:prstGeom>
        </p:spPr>
        <p:txBody>
          <a:bodyPr vert="horz" lIns="121899" tIns="60949" rIns="121899" bIns="60949" rtlCol="0" anchor="ctr"/>
          <a:lstStyle>
            <a:defPPr rtl="0">
              <a:defRPr lang="fr-fr"/>
            </a:defPPr>
            <a:lvl1pPr marL="0" algn="l" defTabSz="1218987" rtl="0" eaLnBrk="1" latinLnBrk="0" hangingPunct="1">
              <a:defRPr sz="11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sz="6000" dirty="0"/>
          </a:p>
        </p:txBody>
      </p:sp>
      <p:pic>
        <p:nvPicPr>
          <p:cNvPr id="18" name="Image 17">
            <a:extLst>
              <a:ext uri="{FF2B5EF4-FFF2-40B4-BE49-F238E27FC236}">
                <a16:creationId xmlns:a16="http://schemas.microsoft.com/office/drawing/2014/main" id="{7FDB3059-F8BE-40F1-81FB-97A6BEA091CA}"/>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175124" y="2806885"/>
            <a:ext cx="3838575" cy="2838450"/>
          </a:xfrm>
          <a:prstGeom prst="rect">
            <a:avLst/>
          </a:prstGeom>
        </p:spPr>
      </p:pic>
      <p:sp>
        <p:nvSpPr>
          <p:cNvPr id="4" name="Titre 3">
            <a:extLst>
              <a:ext uri="{FF2B5EF4-FFF2-40B4-BE49-F238E27FC236}">
                <a16:creationId xmlns:a16="http://schemas.microsoft.com/office/drawing/2014/main" id="{7F7D37BB-C3EB-4CC8-A9CF-754CB0E7DE60}"/>
              </a:ext>
            </a:extLst>
          </p:cNvPr>
          <p:cNvSpPr>
            <a:spLocks noGrp="1"/>
          </p:cNvSpPr>
          <p:nvPr>
            <p:ph type="title"/>
          </p:nvPr>
        </p:nvSpPr>
        <p:spPr/>
        <p:txBody>
          <a:bodyPr/>
          <a:lstStyle/>
          <a:p>
            <a:r>
              <a:rPr lang="fr-FR" dirty="0"/>
              <a:t>Questions ?</a:t>
            </a:r>
          </a:p>
        </p:txBody>
      </p:sp>
    </p:spTree>
    <p:extLst>
      <p:ext uri="{BB962C8B-B14F-4D97-AF65-F5344CB8AC3E}">
        <p14:creationId xmlns:p14="http://schemas.microsoft.com/office/powerpoint/2010/main" val="229781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a:t>Agenda</a:t>
            </a:r>
          </a:p>
        </p:txBody>
      </p:sp>
      <p:sp>
        <p:nvSpPr>
          <p:cNvPr id="14" name="Espace réservé du contenu 13"/>
          <p:cNvSpPr>
            <a:spLocks noGrp="1"/>
          </p:cNvSpPr>
          <p:nvPr>
            <p:ph idx="1"/>
          </p:nvPr>
        </p:nvSpPr>
        <p:spPr/>
        <p:txBody>
          <a:bodyPr rtlCol="0"/>
          <a:lstStyle/>
          <a:p>
            <a:pPr rtl="0"/>
            <a:r>
              <a:rPr lang="fr-FR" dirty="0"/>
              <a:t>Qu’est ce qu’une application </a:t>
            </a:r>
            <a:r>
              <a:rPr lang="fr-FR" dirty="0" err="1"/>
              <a:t>microservice</a:t>
            </a:r>
            <a:r>
              <a:rPr lang="fr-FR" dirty="0"/>
              <a:t> ?</a:t>
            </a:r>
          </a:p>
          <a:p>
            <a:pPr rtl="0"/>
            <a:r>
              <a:rPr lang="fr-FR" dirty="0"/>
              <a:t>L’architecture employée</a:t>
            </a:r>
          </a:p>
          <a:p>
            <a:pPr rtl="0"/>
            <a:r>
              <a:rPr lang="fr-FR" dirty="0"/>
              <a:t>Les démos</a:t>
            </a:r>
          </a:p>
          <a:p>
            <a:pPr rtl="0"/>
            <a:r>
              <a:rPr lang="fr-FR" dirty="0"/>
              <a:t>Contacts</a:t>
            </a:r>
          </a:p>
          <a:p>
            <a:pPr rtl="0"/>
            <a:r>
              <a:rPr lang="fr-FR" dirty="0"/>
              <a:t>Questions</a:t>
            </a:r>
          </a:p>
        </p:txBody>
      </p:sp>
      <p:pic>
        <p:nvPicPr>
          <p:cNvPr id="4" name="Image 3">
            <a:extLst>
              <a:ext uri="{FF2B5EF4-FFF2-40B4-BE49-F238E27FC236}">
                <a16:creationId xmlns:a16="http://schemas.microsoft.com/office/drawing/2014/main" id="{939BF095-71FF-458D-A03F-8C85E918AC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103" y="5138911"/>
            <a:ext cx="1379722" cy="1719089"/>
          </a:xfrm>
          <a:prstGeom prst="rect">
            <a:avLst/>
          </a:prstGeom>
        </p:spPr>
      </p:pic>
      <p:pic>
        <p:nvPicPr>
          <p:cNvPr id="5" name="Image 4">
            <a:extLst>
              <a:ext uri="{FF2B5EF4-FFF2-40B4-BE49-F238E27FC236}">
                <a16:creationId xmlns:a16="http://schemas.microsoft.com/office/drawing/2014/main" id="{888012EF-0CF9-4095-8C41-E893F1FD8C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765820" cy="765820"/>
          </a:xfrm>
          <a:prstGeom prst="rect">
            <a:avLst/>
          </a:prstGeom>
        </p:spPr>
      </p:pic>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spc="-50" dirty="0"/>
              <a:t>Application </a:t>
            </a:r>
            <a:r>
              <a:rPr lang="fr-FR" spc="-50" dirty="0" err="1"/>
              <a:t>microservices</a:t>
            </a:r>
            <a:endParaRPr lang="fr-FR" spc="-50" dirty="0"/>
          </a:p>
        </p:txBody>
      </p:sp>
      <p:sp>
        <p:nvSpPr>
          <p:cNvPr id="3" name="Espace réservé du texte 2"/>
          <p:cNvSpPr>
            <a:spLocks noGrp="1"/>
          </p:cNvSpPr>
          <p:nvPr>
            <p:ph type="body" idx="1"/>
          </p:nvPr>
        </p:nvSpPr>
        <p:spPr/>
        <p:txBody>
          <a:bodyPr rtlCol="0"/>
          <a:lstStyle/>
          <a:p>
            <a:pPr rtl="0"/>
            <a:r>
              <a:rPr lang="fr-FR" dirty="0"/>
              <a:t>Qu’est-ce que c’est ?</a:t>
            </a:r>
          </a:p>
        </p:txBody>
      </p:sp>
      <p:pic>
        <p:nvPicPr>
          <p:cNvPr id="4" name="Image 3">
            <a:extLst>
              <a:ext uri="{FF2B5EF4-FFF2-40B4-BE49-F238E27FC236}">
                <a16:creationId xmlns:a16="http://schemas.microsoft.com/office/drawing/2014/main" id="{A86B7AE3-0FB9-43A9-ACCF-DB3C11AF10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103" y="5138911"/>
            <a:ext cx="1379722" cy="1719089"/>
          </a:xfrm>
          <a:prstGeom prst="rect">
            <a:avLst/>
          </a:prstGeom>
        </p:spPr>
      </p:pic>
      <p:pic>
        <p:nvPicPr>
          <p:cNvPr id="5" name="Image 4">
            <a:extLst>
              <a:ext uri="{FF2B5EF4-FFF2-40B4-BE49-F238E27FC236}">
                <a16:creationId xmlns:a16="http://schemas.microsoft.com/office/drawing/2014/main" id="{C0A6079E-EA46-42EB-81A6-CE98853112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765820" cy="765820"/>
          </a:xfrm>
          <a:prstGeom prst="rect">
            <a:avLst/>
          </a:prstGeom>
        </p:spPr>
      </p:pic>
    </p:spTree>
    <p:extLst>
      <p:ext uri="{BB962C8B-B14F-4D97-AF65-F5344CB8AC3E}">
        <p14:creationId xmlns:p14="http://schemas.microsoft.com/office/powerpoint/2010/main" val="396955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3">
            <a:extLst>
              <a:ext uri="{FF2B5EF4-FFF2-40B4-BE49-F238E27FC236}">
                <a16:creationId xmlns:a16="http://schemas.microsoft.com/office/drawing/2014/main" id="{2D95FB3A-EA35-4A84-8F90-568E276779D9}"/>
              </a:ext>
            </a:extLst>
          </p:cNvPr>
          <p:cNvSpPr txBox="1">
            <a:spLocks/>
          </p:cNvSpPr>
          <p:nvPr/>
        </p:nvSpPr>
        <p:spPr>
          <a:xfrm>
            <a:off x="990495" y="404664"/>
            <a:ext cx="10360501" cy="504056"/>
          </a:xfrm>
          <a:prstGeom prst="rect">
            <a:avLst/>
          </a:prstGeom>
        </p:spPr>
        <p:txBody>
          <a:bodyPr rtlCol="0"/>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a:lstStyle>
          <a:p>
            <a:r>
              <a:rPr lang="fr-FR" dirty="0">
                <a:solidFill>
                  <a:srgbClr val="FFFF00"/>
                </a:solidFill>
              </a:rPr>
              <a:t>Définition :</a:t>
            </a:r>
          </a:p>
        </p:txBody>
      </p:sp>
      <p:pic>
        <p:nvPicPr>
          <p:cNvPr id="3" name="Image 2">
            <a:extLst>
              <a:ext uri="{FF2B5EF4-FFF2-40B4-BE49-F238E27FC236}">
                <a16:creationId xmlns:a16="http://schemas.microsoft.com/office/drawing/2014/main" id="{EF4DA75D-BB9D-4517-8C2B-7FC894A746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103" y="5138911"/>
            <a:ext cx="1379722" cy="1719089"/>
          </a:xfrm>
          <a:prstGeom prst="rect">
            <a:avLst/>
          </a:prstGeom>
        </p:spPr>
      </p:pic>
      <p:pic>
        <p:nvPicPr>
          <p:cNvPr id="4" name="Image 3">
            <a:extLst>
              <a:ext uri="{FF2B5EF4-FFF2-40B4-BE49-F238E27FC236}">
                <a16:creationId xmlns:a16="http://schemas.microsoft.com/office/drawing/2014/main" id="{890D433B-C050-47CD-8EDF-B9DF5B71922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765820" cy="765820"/>
          </a:xfrm>
          <a:prstGeom prst="rect">
            <a:avLst/>
          </a:prstGeom>
        </p:spPr>
      </p:pic>
      <p:sp>
        <p:nvSpPr>
          <p:cNvPr id="5" name="Espace réservé du contenu 13">
            <a:extLst>
              <a:ext uri="{FF2B5EF4-FFF2-40B4-BE49-F238E27FC236}">
                <a16:creationId xmlns:a16="http://schemas.microsoft.com/office/drawing/2014/main" id="{333C9E8E-6D88-4D7B-8B86-38177F4C2A46}"/>
              </a:ext>
            </a:extLst>
          </p:cNvPr>
          <p:cNvSpPr txBox="1">
            <a:spLocks/>
          </p:cNvSpPr>
          <p:nvPr/>
        </p:nvSpPr>
        <p:spPr>
          <a:xfrm>
            <a:off x="983503" y="2695347"/>
            <a:ext cx="10360501" cy="1093693"/>
          </a:xfrm>
          <a:prstGeom prst="rect">
            <a:avLst/>
          </a:prstGeom>
        </p:spPr>
        <p:txBody>
          <a:bodyPr rtlCol="0"/>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a:lstStyle>
          <a:p>
            <a:pPr lvl="1"/>
            <a:r>
              <a:rPr lang="fr-FR" sz="2000" dirty="0"/>
              <a:t>Changement,</a:t>
            </a:r>
          </a:p>
          <a:p>
            <a:pPr lvl="1"/>
            <a:r>
              <a:rPr lang="fr-FR" sz="2000" dirty="0"/>
              <a:t>Liberté,</a:t>
            </a:r>
          </a:p>
          <a:p>
            <a:pPr lvl="1"/>
            <a:r>
              <a:rPr lang="fr-FR" sz="2000" dirty="0"/>
              <a:t>Compétitivité.</a:t>
            </a:r>
          </a:p>
        </p:txBody>
      </p:sp>
      <p:sp>
        <p:nvSpPr>
          <p:cNvPr id="6" name="Espace réservé du contenu 13">
            <a:extLst>
              <a:ext uri="{FF2B5EF4-FFF2-40B4-BE49-F238E27FC236}">
                <a16:creationId xmlns:a16="http://schemas.microsoft.com/office/drawing/2014/main" id="{5F39930F-AB20-4C7A-9B0B-90EA9043C005}"/>
              </a:ext>
            </a:extLst>
          </p:cNvPr>
          <p:cNvSpPr txBox="1">
            <a:spLocks/>
          </p:cNvSpPr>
          <p:nvPr/>
        </p:nvSpPr>
        <p:spPr>
          <a:xfrm>
            <a:off x="983505" y="908720"/>
            <a:ext cx="10360501" cy="1224136"/>
          </a:xfrm>
          <a:prstGeom prst="rect">
            <a:avLst/>
          </a:prstGeom>
        </p:spPr>
        <p:txBody>
          <a:bodyPr rtlCol="0"/>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a:lstStyle>
          <a:p>
            <a:pPr lvl="1"/>
            <a:r>
              <a:rPr lang="fr-FR" sz="2000" dirty="0"/>
              <a:t>Une architecture en </a:t>
            </a:r>
            <a:r>
              <a:rPr lang="fr-FR" sz="2000" b="1" dirty="0">
                <a:solidFill>
                  <a:srgbClr val="FFC000"/>
                </a:solidFill>
              </a:rPr>
              <a:t>micro service</a:t>
            </a:r>
            <a:r>
              <a:rPr lang="fr-FR" sz="2000" dirty="0">
                <a:solidFill>
                  <a:srgbClr val="FFC000"/>
                </a:solidFill>
              </a:rPr>
              <a:t> </a:t>
            </a:r>
            <a:r>
              <a:rPr lang="fr-FR" sz="2000" dirty="0"/>
              <a:t>est une façon de concevoir les </a:t>
            </a:r>
            <a:r>
              <a:rPr lang="fr-FR" sz="2000" b="1" dirty="0">
                <a:solidFill>
                  <a:srgbClr val="FFC000"/>
                </a:solidFill>
              </a:rPr>
              <a:t>applications</a:t>
            </a:r>
            <a:r>
              <a:rPr lang="fr-FR" sz="2000" dirty="0"/>
              <a:t>. Le principe est de créer un ensemble de petites applications autonomes qui communiquent entre elles par un protocole simple .</a:t>
            </a:r>
          </a:p>
        </p:txBody>
      </p:sp>
      <p:sp>
        <p:nvSpPr>
          <p:cNvPr id="7" name="Espace réservé du contenu 13">
            <a:extLst>
              <a:ext uri="{FF2B5EF4-FFF2-40B4-BE49-F238E27FC236}">
                <a16:creationId xmlns:a16="http://schemas.microsoft.com/office/drawing/2014/main" id="{4D7E6F35-F4D4-48BD-81F9-A99F0B94BB5E}"/>
              </a:ext>
            </a:extLst>
          </p:cNvPr>
          <p:cNvSpPr txBox="1">
            <a:spLocks/>
          </p:cNvSpPr>
          <p:nvPr/>
        </p:nvSpPr>
        <p:spPr>
          <a:xfrm>
            <a:off x="983504" y="2116179"/>
            <a:ext cx="10360501" cy="485791"/>
          </a:xfrm>
          <a:prstGeom prst="rect">
            <a:avLst/>
          </a:prstGeom>
        </p:spPr>
        <p:txBody>
          <a:bodyPr rtlCol="0"/>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a:lstStyle>
          <a:p>
            <a:r>
              <a:rPr lang="fr-FR" dirty="0">
                <a:solidFill>
                  <a:srgbClr val="FFFF00"/>
                </a:solidFill>
              </a:rPr>
              <a:t>But des architectures micro-services :</a:t>
            </a:r>
          </a:p>
        </p:txBody>
      </p:sp>
      <p:sp>
        <p:nvSpPr>
          <p:cNvPr id="8" name="Espace réservé du contenu 13">
            <a:extLst>
              <a:ext uri="{FF2B5EF4-FFF2-40B4-BE49-F238E27FC236}">
                <a16:creationId xmlns:a16="http://schemas.microsoft.com/office/drawing/2014/main" id="{517FB7BA-EE6B-4694-8ADD-74C77B34DA15}"/>
              </a:ext>
            </a:extLst>
          </p:cNvPr>
          <p:cNvSpPr txBox="1">
            <a:spLocks/>
          </p:cNvSpPr>
          <p:nvPr/>
        </p:nvSpPr>
        <p:spPr>
          <a:xfrm>
            <a:off x="983502" y="3818087"/>
            <a:ext cx="10360501" cy="485791"/>
          </a:xfrm>
          <a:prstGeom prst="rect">
            <a:avLst/>
          </a:prstGeom>
        </p:spPr>
        <p:txBody>
          <a:bodyPr rtlCol="0"/>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a:lstStyle>
          <a:p>
            <a:r>
              <a:rPr lang="fr-FR" dirty="0">
                <a:solidFill>
                  <a:srgbClr val="FFFF00"/>
                </a:solidFill>
              </a:rPr>
              <a:t>Avantages liés aux micro services :</a:t>
            </a:r>
          </a:p>
        </p:txBody>
      </p:sp>
      <p:sp>
        <p:nvSpPr>
          <p:cNvPr id="9" name="Espace réservé du contenu 13">
            <a:extLst>
              <a:ext uri="{FF2B5EF4-FFF2-40B4-BE49-F238E27FC236}">
                <a16:creationId xmlns:a16="http://schemas.microsoft.com/office/drawing/2014/main" id="{745670CB-B142-4BE8-B56E-C7A01F4C98BC}"/>
              </a:ext>
            </a:extLst>
          </p:cNvPr>
          <p:cNvSpPr txBox="1">
            <a:spLocks/>
          </p:cNvSpPr>
          <p:nvPr/>
        </p:nvSpPr>
        <p:spPr>
          <a:xfrm>
            <a:off x="990495" y="4303878"/>
            <a:ext cx="10360501" cy="2293474"/>
          </a:xfrm>
          <a:prstGeom prst="rect">
            <a:avLst/>
          </a:prstGeom>
        </p:spPr>
        <p:txBody>
          <a:bodyPr rtlCol="0"/>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a:lstStyle>
          <a:p>
            <a:pPr lvl="1"/>
            <a:r>
              <a:rPr lang="fr-FR" sz="2000" dirty="0"/>
              <a:t>La réduction du délai de mise en marché ou « time to </a:t>
            </a:r>
            <a:r>
              <a:rPr lang="fr-FR" sz="2000" dirty="0" err="1"/>
              <a:t>market</a:t>
            </a:r>
            <a:r>
              <a:rPr lang="fr-FR" sz="2000" dirty="0"/>
              <a:t> »</a:t>
            </a:r>
          </a:p>
          <a:p>
            <a:pPr lvl="1"/>
            <a:r>
              <a:rPr lang="fr-FR" sz="2000" dirty="0"/>
              <a:t>L’agilité technologique,</a:t>
            </a:r>
          </a:p>
          <a:p>
            <a:pPr lvl="1"/>
            <a:r>
              <a:rPr lang="fr-FR" sz="2000" dirty="0"/>
              <a:t>L’extensibilité,</a:t>
            </a:r>
          </a:p>
          <a:p>
            <a:pPr lvl="1"/>
            <a:r>
              <a:rPr lang="fr-FR" sz="2000" dirty="0"/>
              <a:t>La factorisation et la réutilisation des micro-services</a:t>
            </a:r>
          </a:p>
          <a:p>
            <a:pPr lvl="1"/>
            <a:r>
              <a:rPr lang="fr-FR" sz="2000" dirty="0"/>
              <a:t>L’évolutivité</a:t>
            </a:r>
          </a:p>
          <a:p>
            <a:pPr lvl="1"/>
            <a:r>
              <a:rPr lang="fr-FR" sz="2000" dirty="0"/>
              <a:t>La résilience.</a:t>
            </a:r>
          </a:p>
        </p:txBody>
      </p:sp>
    </p:spTree>
    <p:extLst>
      <p:ext uri="{BB962C8B-B14F-4D97-AF65-F5344CB8AC3E}">
        <p14:creationId xmlns:p14="http://schemas.microsoft.com/office/powerpoint/2010/main" val="4285822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spc="-50" dirty="0"/>
              <a:t>L’architecture</a:t>
            </a:r>
          </a:p>
        </p:txBody>
      </p:sp>
      <p:sp>
        <p:nvSpPr>
          <p:cNvPr id="3" name="Espace réservé du texte 2"/>
          <p:cNvSpPr>
            <a:spLocks noGrp="1"/>
          </p:cNvSpPr>
          <p:nvPr>
            <p:ph type="body" idx="1"/>
          </p:nvPr>
        </p:nvSpPr>
        <p:spPr/>
        <p:txBody>
          <a:bodyPr rtlCol="0"/>
          <a:lstStyle/>
          <a:p>
            <a:pPr rtl="0"/>
            <a:endParaRPr lang="fr-FR" dirty="0"/>
          </a:p>
        </p:txBody>
      </p:sp>
      <p:pic>
        <p:nvPicPr>
          <p:cNvPr id="4" name="Image 3">
            <a:extLst>
              <a:ext uri="{FF2B5EF4-FFF2-40B4-BE49-F238E27FC236}">
                <a16:creationId xmlns:a16="http://schemas.microsoft.com/office/drawing/2014/main" id="{A86B7AE3-0FB9-43A9-ACCF-DB3C11AF10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103" y="5138911"/>
            <a:ext cx="1379722" cy="1719089"/>
          </a:xfrm>
          <a:prstGeom prst="rect">
            <a:avLst/>
          </a:prstGeom>
        </p:spPr>
      </p:pic>
      <p:pic>
        <p:nvPicPr>
          <p:cNvPr id="5" name="Image 4">
            <a:extLst>
              <a:ext uri="{FF2B5EF4-FFF2-40B4-BE49-F238E27FC236}">
                <a16:creationId xmlns:a16="http://schemas.microsoft.com/office/drawing/2014/main" id="{C0A6079E-EA46-42EB-81A6-CE98853112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765820" cy="765820"/>
          </a:xfrm>
          <a:prstGeom prst="rect">
            <a:avLst/>
          </a:prstGeom>
        </p:spPr>
      </p:pic>
    </p:spTree>
    <p:extLst>
      <p:ext uri="{BB962C8B-B14F-4D97-AF65-F5344CB8AC3E}">
        <p14:creationId xmlns:p14="http://schemas.microsoft.com/office/powerpoint/2010/main" val="64848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e 105">
            <a:extLst>
              <a:ext uri="{FF2B5EF4-FFF2-40B4-BE49-F238E27FC236}">
                <a16:creationId xmlns:a16="http://schemas.microsoft.com/office/drawing/2014/main" id="{2E58E9A2-49AD-44FB-99BA-5C8D1791BB5F}"/>
              </a:ext>
            </a:extLst>
          </p:cNvPr>
          <p:cNvGrpSpPr/>
          <p:nvPr/>
        </p:nvGrpSpPr>
        <p:grpSpPr>
          <a:xfrm>
            <a:off x="963396" y="1196752"/>
            <a:ext cx="3323054" cy="1909858"/>
            <a:chOff x="963396" y="546324"/>
            <a:chExt cx="3323054" cy="1909858"/>
          </a:xfrm>
        </p:grpSpPr>
        <p:pic>
          <p:nvPicPr>
            <p:cNvPr id="12" name="Image 11">
              <a:extLst>
                <a:ext uri="{FF2B5EF4-FFF2-40B4-BE49-F238E27FC236}">
                  <a16:creationId xmlns:a16="http://schemas.microsoft.com/office/drawing/2014/main" id="{51395E2B-3917-4226-8B5A-D3AEC778E2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3396" y="546324"/>
              <a:ext cx="3323054" cy="1909858"/>
            </a:xfrm>
            <a:prstGeom prst="rect">
              <a:avLst/>
            </a:prstGeom>
          </p:spPr>
        </p:pic>
        <p:sp>
          <p:nvSpPr>
            <p:cNvPr id="93" name="Rectangle 92">
              <a:extLst>
                <a:ext uri="{FF2B5EF4-FFF2-40B4-BE49-F238E27FC236}">
                  <a16:creationId xmlns:a16="http://schemas.microsoft.com/office/drawing/2014/main" id="{52CA74B1-43A1-484C-970B-D81A7B2EAC0F}"/>
                </a:ext>
              </a:extLst>
            </p:cNvPr>
            <p:cNvSpPr/>
            <p:nvPr/>
          </p:nvSpPr>
          <p:spPr>
            <a:xfrm>
              <a:off x="1375122" y="2121920"/>
              <a:ext cx="2539383" cy="226960"/>
            </a:xfrm>
            <a:prstGeom prst="rect">
              <a:avLst/>
            </a:prstGeom>
            <a:no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Azure </a:t>
              </a:r>
              <a:r>
                <a:rPr lang="fr-FR" sz="1400" dirty="0" err="1"/>
                <a:t>WebApp</a:t>
              </a:r>
              <a:endParaRPr lang="fr-FR" sz="1400" dirty="0"/>
            </a:p>
          </p:txBody>
        </p:sp>
      </p:grpSp>
      <p:grpSp>
        <p:nvGrpSpPr>
          <p:cNvPr id="105" name="Groupe 104">
            <a:extLst>
              <a:ext uri="{FF2B5EF4-FFF2-40B4-BE49-F238E27FC236}">
                <a16:creationId xmlns:a16="http://schemas.microsoft.com/office/drawing/2014/main" id="{215B49B0-05F6-4D31-ABC3-14DF32D0763B}"/>
              </a:ext>
            </a:extLst>
          </p:cNvPr>
          <p:cNvGrpSpPr/>
          <p:nvPr/>
        </p:nvGrpSpPr>
        <p:grpSpPr>
          <a:xfrm>
            <a:off x="5290267" y="379279"/>
            <a:ext cx="6132737" cy="2905705"/>
            <a:chOff x="5302324" y="379279"/>
            <a:chExt cx="6132737" cy="2905705"/>
          </a:xfrm>
        </p:grpSpPr>
        <p:pic>
          <p:nvPicPr>
            <p:cNvPr id="21" name="Image 20">
              <a:extLst>
                <a:ext uri="{FF2B5EF4-FFF2-40B4-BE49-F238E27FC236}">
                  <a16:creationId xmlns:a16="http://schemas.microsoft.com/office/drawing/2014/main" id="{19C04E9E-D62C-4E58-83B4-CE98BE5642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2324" y="379279"/>
              <a:ext cx="6132737" cy="2905705"/>
            </a:xfrm>
            <a:prstGeom prst="rect">
              <a:avLst/>
            </a:prstGeom>
          </p:spPr>
        </p:pic>
        <p:pic>
          <p:nvPicPr>
            <p:cNvPr id="91" name="Image 90">
              <a:extLst>
                <a:ext uri="{FF2B5EF4-FFF2-40B4-BE49-F238E27FC236}">
                  <a16:creationId xmlns:a16="http://schemas.microsoft.com/office/drawing/2014/main" id="{FA6F9543-7AE3-482E-83E8-0262749A892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8681" r="17250"/>
            <a:stretch/>
          </p:blipFill>
          <p:spPr>
            <a:xfrm>
              <a:off x="8215904" y="526131"/>
              <a:ext cx="719512" cy="589589"/>
            </a:xfrm>
            <a:prstGeom prst="rect">
              <a:avLst/>
            </a:prstGeom>
          </p:spPr>
        </p:pic>
        <p:sp>
          <p:nvSpPr>
            <p:cNvPr id="92" name="Rectangle 91">
              <a:extLst>
                <a:ext uri="{FF2B5EF4-FFF2-40B4-BE49-F238E27FC236}">
                  <a16:creationId xmlns:a16="http://schemas.microsoft.com/office/drawing/2014/main" id="{2E24D468-CD12-4A55-A71D-5D9EF53EA318}"/>
                </a:ext>
              </a:extLst>
            </p:cNvPr>
            <p:cNvSpPr/>
            <p:nvPr/>
          </p:nvSpPr>
          <p:spPr>
            <a:xfrm>
              <a:off x="7324186" y="1171138"/>
              <a:ext cx="2539383" cy="226960"/>
            </a:xfrm>
            <a:prstGeom prst="rect">
              <a:avLst/>
            </a:prstGeom>
            <a:no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Azure container </a:t>
              </a:r>
              <a:r>
                <a:rPr lang="fr-FR" sz="1400" dirty="0" err="1"/>
                <a:t>registry</a:t>
              </a:r>
              <a:endParaRPr lang="fr-FR" sz="1400" dirty="0"/>
            </a:p>
          </p:txBody>
        </p:sp>
      </p:grpSp>
      <p:grpSp>
        <p:nvGrpSpPr>
          <p:cNvPr id="103" name="Groupe 102">
            <a:extLst>
              <a:ext uri="{FF2B5EF4-FFF2-40B4-BE49-F238E27FC236}">
                <a16:creationId xmlns:a16="http://schemas.microsoft.com/office/drawing/2014/main" id="{D326DACE-3924-454B-B9DA-6624B268ADEA}"/>
              </a:ext>
            </a:extLst>
          </p:cNvPr>
          <p:cNvGrpSpPr/>
          <p:nvPr/>
        </p:nvGrpSpPr>
        <p:grpSpPr>
          <a:xfrm>
            <a:off x="849412" y="3789040"/>
            <a:ext cx="9781504" cy="2734874"/>
            <a:chOff x="849412" y="3789040"/>
            <a:chExt cx="9781504" cy="2734874"/>
          </a:xfrm>
        </p:grpSpPr>
        <p:sp>
          <p:nvSpPr>
            <p:cNvPr id="69" name="Rectangle 68">
              <a:extLst>
                <a:ext uri="{FF2B5EF4-FFF2-40B4-BE49-F238E27FC236}">
                  <a16:creationId xmlns:a16="http://schemas.microsoft.com/office/drawing/2014/main" id="{3CCBC31C-EA79-4D23-92FD-A1382B1D1F85}"/>
                </a:ext>
              </a:extLst>
            </p:cNvPr>
            <p:cNvSpPr/>
            <p:nvPr/>
          </p:nvSpPr>
          <p:spPr>
            <a:xfrm>
              <a:off x="849412" y="3789040"/>
              <a:ext cx="9781504" cy="2734874"/>
            </a:xfrm>
            <a:prstGeom prst="rect">
              <a:avLst/>
            </a:prstGeom>
            <a:solidFill>
              <a:schemeClr val="accent2">
                <a:lumMod val="40000"/>
                <a:lumOff val="6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FR" sz="1600" i="1" dirty="0">
                <a:solidFill>
                  <a:schemeClr val="tx1">
                    <a:lumMod val="95000"/>
                  </a:schemeClr>
                </a:solidFill>
              </a:endParaRPr>
            </a:p>
          </p:txBody>
        </p:sp>
        <p:pic>
          <p:nvPicPr>
            <p:cNvPr id="71" name="Image 70">
              <a:extLst>
                <a:ext uri="{FF2B5EF4-FFF2-40B4-BE49-F238E27FC236}">
                  <a16:creationId xmlns:a16="http://schemas.microsoft.com/office/drawing/2014/main" id="{75302D82-3B13-42C2-BA1D-E5FD4EBC73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9622817" y="4688247"/>
              <a:ext cx="1260386" cy="526315"/>
            </a:xfrm>
            <a:prstGeom prst="rect">
              <a:avLst/>
            </a:prstGeom>
          </p:spPr>
        </p:pic>
      </p:grpSp>
      <p:pic>
        <p:nvPicPr>
          <p:cNvPr id="5" name="Image 4">
            <a:extLst>
              <a:ext uri="{FF2B5EF4-FFF2-40B4-BE49-F238E27FC236}">
                <a16:creationId xmlns:a16="http://schemas.microsoft.com/office/drawing/2014/main" id="{B483CCD3-AF12-4228-9C81-A0256AA959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09103" y="5138911"/>
            <a:ext cx="1379722" cy="1719089"/>
          </a:xfrm>
          <a:prstGeom prst="rect">
            <a:avLst/>
          </a:prstGeom>
        </p:spPr>
      </p:pic>
      <p:pic>
        <p:nvPicPr>
          <p:cNvPr id="6" name="Image 5">
            <a:extLst>
              <a:ext uri="{FF2B5EF4-FFF2-40B4-BE49-F238E27FC236}">
                <a16:creationId xmlns:a16="http://schemas.microsoft.com/office/drawing/2014/main" id="{BF926DD8-966C-44A9-B81F-5C74A1C0CB9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765820" cy="765820"/>
          </a:xfrm>
          <a:prstGeom prst="rect">
            <a:avLst/>
          </a:prstGeom>
        </p:spPr>
      </p:pic>
      <p:grpSp>
        <p:nvGrpSpPr>
          <p:cNvPr id="107" name="Groupe 106">
            <a:extLst>
              <a:ext uri="{FF2B5EF4-FFF2-40B4-BE49-F238E27FC236}">
                <a16:creationId xmlns:a16="http://schemas.microsoft.com/office/drawing/2014/main" id="{B0C41A4E-C8CB-438A-8FEE-D209BE6CBA78}"/>
              </a:ext>
            </a:extLst>
          </p:cNvPr>
          <p:cNvGrpSpPr/>
          <p:nvPr/>
        </p:nvGrpSpPr>
        <p:grpSpPr>
          <a:xfrm>
            <a:off x="1972175" y="1736341"/>
            <a:ext cx="1523346" cy="873388"/>
            <a:chOff x="1972175" y="1085913"/>
            <a:chExt cx="1523346" cy="873388"/>
          </a:xfrm>
        </p:grpSpPr>
        <p:sp>
          <p:nvSpPr>
            <p:cNvPr id="18" name="Rectangle 17">
              <a:extLst>
                <a:ext uri="{FF2B5EF4-FFF2-40B4-BE49-F238E27FC236}">
                  <a16:creationId xmlns:a16="http://schemas.microsoft.com/office/drawing/2014/main" id="{DB47F546-A4CA-4358-BC4E-C3184DAE9B39}"/>
                </a:ext>
              </a:extLst>
            </p:cNvPr>
            <p:cNvSpPr/>
            <p:nvPr/>
          </p:nvSpPr>
          <p:spPr>
            <a:xfrm>
              <a:off x="1972175" y="1093168"/>
              <a:ext cx="1523346" cy="866133"/>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00136312-72C1-443C-AA2C-E48555803CE2}"/>
                </a:ext>
              </a:extLst>
            </p:cNvPr>
            <p:cNvSpPr txBox="1"/>
            <p:nvPr/>
          </p:nvSpPr>
          <p:spPr>
            <a:xfrm>
              <a:off x="1972175" y="1085913"/>
              <a:ext cx="1523346" cy="369332"/>
            </a:xfrm>
            <a:prstGeom prst="rect">
              <a:avLst/>
            </a:prstGeom>
            <a:noFill/>
          </p:spPr>
          <p:txBody>
            <a:bodyPr wrap="square" rtlCol="0">
              <a:spAutoFit/>
            </a:bodyPr>
            <a:lstStyle/>
            <a:p>
              <a:pPr algn="ctr">
                <a:lnSpc>
                  <a:spcPct val="90000"/>
                </a:lnSpc>
              </a:pPr>
              <a:r>
                <a:rPr lang="fr-FR" sz="2000" dirty="0" err="1"/>
                <a:t>WebApp</a:t>
              </a:r>
              <a:endParaRPr lang="fr-FR" sz="2800" dirty="0"/>
            </a:p>
          </p:txBody>
        </p:sp>
        <p:pic>
          <p:nvPicPr>
            <p:cNvPr id="15" name="Image 14">
              <a:extLst>
                <a:ext uri="{FF2B5EF4-FFF2-40B4-BE49-F238E27FC236}">
                  <a16:creationId xmlns:a16="http://schemas.microsoft.com/office/drawing/2014/main" id="{B5911F29-5882-486B-8EE0-F7A2A288486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20698" y="1424037"/>
              <a:ext cx="871282" cy="469602"/>
            </a:xfrm>
            <a:prstGeom prst="rect">
              <a:avLst/>
            </a:prstGeom>
          </p:spPr>
        </p:pic>
      </p:grpSp>
      <p:grpSp>
        <p:nvGrpSpPr>
          <p:cNvPr id="104" name="Groupe 103">
            <a:extLst>
              <a:ext uri="{FF2B5EF4-FFF2-40B4-BE49-F238E27FC236}">
                <a16:creationId xmlns:a16="http://schemas.microsoft.com/office/drawing/2014/main" id="{66955913-5C03-4493-B2EC-F846F5F3E2A4}"/>
              </a:ext>
            </a:extLst>
          </p:cNvPr>
          <p:cNvGrpSpPr/>
          <p:nvPr/>
        </p:nvGrpSpPr>
        <p:grpSpPr>
          <a:xfrm>
            <a:off x="6669231" y="1448937"/>
            <a:ext cx="3927202" cy="1467002"/>
            <a:chOff x="6681288" y="1448937"/>
            <a:chExt cx="3927202" cy="1467002"/>
          </a:xfrm>
        </p:grpSpPr>
        <p:sp>
          <p:nvSpPr>
            <p:cNvPr id="31" name="Rectangle 30">
              <a:extLst>
                <a:ext uri="{FF2B5EF4-FFF2-40B4-BE49-F238E27FC236}">
                  <a16:creationId xmlns:a16="http://schemas.microsoft.com/office/drawing/2014/main" id="{FEF061DD-03BF-4E4D-BC39-20651FEB13F8}"/>
                </a:ext>
              </a:extLst>
            </p:cNvPr>
            <p:cNvSpPr/>
            <p:nvPr/>
          </p:nvSpPr>
          <p:spPr>
            <a:xfrm>
              <a:off x="6681288" y="1448937"/>
              <a:ext cx="3927202" cy="1467002"/>
            </a:xfrm>
            <a:prstGeom prst="rect">
              <a:avLst/>
            </a:prstGeom>
            <a:solidFill>
              <a:schemeClr val="accent3">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Image 22">
              <a:extLst>
                <a:ext uri="{FF2B5EF4-FFF2-40B4-BE49-F238E27FC236}">
                  <a16:creationId xmlns:a16="http://schemas.microsoft.com/office/drawing/2014/main" id="{BC8307AD-CEE6-4484-8F07-37B2705F5E1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26959" y="1543519"/>
              <a:ext cx="2096730" cy="513699"/>
            </a:xfrm>
            <a:prstGeom prst="rect">
              <a:avLst/>
            </a:prstGeom>
          </p:spPr>
        </p:pic>
        <p:pic>
          <p:nvPicPr>
            <p:cNvPr id="24" name="Image 23">
              <a:extLst>
                <a:ext uri="{FF2B5EF4-FFF2-40B4-BE49-F238E27FC236}">
                  <a16:creationId xmlns:a16="http://schemas.microsoft.com/office/drawing/2014/main" id="{DC9AC926-7855-41D7-A3E3-3026389600E1}"/>
                </a:ext>
              </a:extLst>
            </p:cNvPr>
            <p:cNvPicPr>
              <a:picLocks noChangeAspect="1"/>
            </p:cNvPicPr>
            <p:nvPr/>
          </p:nvPicPr>
          <p:blipFill>
            <a:blip r:embed="rId10"/>
            <a:stretch>
              <a:fillRect/>
            </a:stretch>
          </p:blipFill>
          <p:spPr>
            <a:xfrm>
              <a:off x="8925073" y="1688778"/>
              <a:ext cx="1494626" cy="257694"/>
            </a:xfrm>
            <a:prstGeom prst="rect">
              <a:avLst/>
            </a:prstGeom>
          </p:spPr>
        </p:pic>
        <p:sp>
          <p:nvSpPr>
            <p:cNvPr id="26" name="Rectangle 25">
              <a:extLst>
                <a:ext uri="{FF2B5EF4-FFF2-40B4-BE49-F238E27FC236}">
                  <a16:creationId xmlns:a16="http://schemas.microsoft.com/office/drawing/2014/main" id="{5851277D-D2DE-4C47-92EE-2006A01549BC}"/>
                </a:ext>
              </a:extLst>
            </p:cNvPr>
            <p:cNvSpPr/>
            <p:nvPr/>
          </p:nvSpPr>
          <p:spPr>
            <a:xfrm>
              <a:off x="7587524" y="2147318"/>
              <a:ext cx="585485" cy="513700"/>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N2</a:t>
              </a:r>
            </a:p>
          </p:txBody>
        </p:sp>
        <p:sp>
          <p:nvSpPr>
            <p:cNvPr id="27" name="Rectangle 26">
              <a:extLst>
                <a:ext uri="{FF2B5EF4-FFF2-40B4-BE49-F238E27FC236}">
                  <a16:creationId xmlns:a16="http://schemas.microsoft.com/office/drawing/2014/main" id="{93B98A01-8DFF-478A-90A4-95562AED3C15}"/>
                </a:ext>
              </a:extLst>
            </p:cNvPr>
            <p:cNvSpPr/>
            <p:nvPr/>
          </p:nvSpPr>
          <p:spPr>
            <a:xfrm>
              <a:off x="8301136" y="2146097"/>
              <a:ext cx="585485" cy="513700"/>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N1</a:t>
              </a:r>
            </a:p>
          </p:txBody>
        </p:sp>
        <p:sp>
          <p:nvSpPr>
            <p:cNvPr id="28" name="Rectangle 27">
              <a:extLst>
                <a:ext uri="{FF2B5EF4-FFF2-40B4-BE49-F238E27FC236}">
                  <a16:creationId xmlns:a16="http://schemas.microsoft.com/office/drawing/2014/main" id="{33257038-C167-45B9-B32B-A9CA50E5EDDB}"/>
                </a:ext>
              </a:extLst>
            </p:cNvPr>
            <p:cNvSpPr/>
            <p:nvPr/>
          </p:nvSpPr>
          <p:spPr>
            <a:xfrm>
              <a:off x="9007131" y="2144820"/>
              <a:ext cx="585485" cy="513700"/>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N3</a:t>
              </a:r>
            </a:p>
          </p:txBody>
        </p:sp>
      </p:grpSp>
      <p:grpSp>
        <p:nvGrpSpPr>
          <p:cNvPr id="99" name="Groupe 98">
            <a:extLst>
              <a:ext uri="{FF2B5EF4-FFF2-40B4-BE49-F238E27FC236}">
                <a16:creationId xmlns:a16="http://schemas.microsoft.com/office/drawing/2014/main" id="{1FE9464C-7077-491D-8EC4-754BADC96DBB}"/>
              </a:ext>
            </a:extLst>
          </p:cNvPr>
          <p:cNvGrpSpPr/>
          <p:nvPr/>
        </p:nvGrpSpPr>
        <p:grpSpPr>
          <a:xfrm>
            <a:off x="1057047" y="4375511"/>
            <a:ext cx="2880320" cy="1418865"/>
            <a:chOff x="1057047" y="4375511"/>
            <a:chExt cx="2880320" cy="1418865"/>
          </a:xfrm>
        </p:grpSpPr>
        <p:sp>
          <p:nvSpPr>
            <p:cNvPr id="34" name="Rectangle 33">
              <a:extLst>
                <a:ext uri="{FF2B5EF4-FFF2-40B4-BE49-F238E27FC236}">
                  <a16:creationId xmlns:a16="http://schemas.microsoft.com/office/drawing/2014/main" id="{F5582E14-0BB6-4A2C-AE11-35054E7FF468}"/>
                </a:ext>
              </a:extLst>
            </p:cNvPr>
            <p:cNvSpPr/>
            <p:nvPr/>
          </p:nvSpPr>
          <p:spPr>
            <a:xfrm>
              <a:off x="1057047" y="4375511"/>
              <a:ext cx="2880320" cy="1418865"/>
            </a:xfrm>
            <a:prstGeom prst="rect">
              <a:avLst/>
            </a:prstGeom>
            <a:solidFill>
              <a:schemeClr val="accent3">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600" i="1" dirty="0">
                  <a:solidFill>
                    <a:schemeClr val="tx1">
                      <a:lumMod val="95000"/>
                    </a:schemeClr>
                  </a:solidFill>
                </a:rPr>
                <a:t>Front</a:t>
              </a:r>
            </a:p>
          </p:txBody>
        </p:sp>
        <p:pic>
          <p:nvPicPr>
            <p:cNvPr id="36" name="Image 35">
              <a:extLst>
                <a:ext uri="{FF2B5EF4-FFF2-40B4-BE49-F238E27FC236}">
                  <a16:creationId xmlns:a16="http://schemas.microsoft.com/office/drawing/2014/main" id="{5678FEE3-6BE6-467C-A20D-E0C0B995AC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194257" y="4786265"/>
              <a:ext cx="543461" cy="239625"/>
            </a:xfrm>
            <a:prstGeom prst="rect">
              <a:avLst/>
            </a:prstGeom>
          </p:spPr>
        </p:pic>
        <p:pic>
          <p:nvPicPr>
            <p:cNvPr id="38" name="Image 37">
              <a:extLst>
                <a:ext uri="{FF2B5EF4-FFF2-40B4-BE49-F238E27FC236}">
                  <a16:creationId xmlns:a16="http://schemas.microsoft.com/office/drawing/2014/main" id="{C13B22CE-F00C-4476-8E2B-053514F5480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088075" y="4761360"/>
              <a:ext cx="724223" cy="362112"/>
            </a:xfrm>
            <a:prstGeom prst="rect">
              <a:avLst/>
            </a:prstGeom>
          </p:spPr>
        </p:pic>
        <p:sp>
          <p:nvSpPr>
            <p:cNvPr id="39" name="Rectangle 38">
              <a:extLst>
                <a:ext uri="{FF2B5EF4-FFF2-40B4-BE49-F238E27FC236}">
                  <a16:creationId xmlns:a16="http://schemas.microsoft.com/office/drawing/2014/main" id="{A74A3F7A-A220-4784-BDE4-EAB8B1221993}"/>
                </a:ext>
              </a:extLst>
            </p:cNvPr>
            <p:cNvSpPr/>
            <p:nvPr/>
          </p:nvSpPr>
          <p:spPr>
            <a:xfrm>
              <a:off x="1970421" y="5113204"/>
              <a:ext cx="912697" cy="362112"/>
            </a:xfrm>
            <a:prstGeom prst="rect">
              <a:avLst/>
            </a:prstGeom>
            <a:solidFill>
              <a:schemeClr val="accent3">
                <a:lumMod val="60000"/>
                <a:lumOff val="40000"/>
              </a:schemeClr>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err="1"/>
                <a:t>Continuous</a:t>
              </a:r>
              <a:r>
                <a:rPr lang="fr-FR" sz="1050" dirty="0"/>
                <a:t> </a:t>
              </a:r>
              <a:r>
                <a:rPr lang="fr-FR" sz="1050" dirty="0" err="1"/>
                <a:t>Integration</a:t>
              </a:r>
              <a:endParaRPr lang="fr-FR" sz="1050" dirty="0"/>
            </a:p>
          </p:txBody>
        </p:sp>
        <p:sp>
          <p:nvSpPr>
            <p:cNvPr id="40" name="Rectangle 39">
              <a:extLst>
                <a:ext uri="{FF2B5EF4-FFF2-40B4-BE49-F238E27FC236}">
                  <a16:creationId xmlns:a16="http://schemas.microsoft.com/office/drawing/2014/main" id="{A16E3CB6-B8F8-4F67-9FBF-41A9FFF5593F}"/>
                </a:ext>
              </a:extLst>
            </p:cNvPr>
            <p:cNvSpPr/>
            <p:nvPr/>
          </p:nvSpPr>
          <p:spPr>
            <a:xfrm>
              <a:off x="2952662" y="5111230"/>
              <a:ext cx="912697" cy="362112"/>
            </a:xfrm>
            <a:prstGeom prst="rect">
              <a:avLst/>
            </a:prstGeom>
            <a:solidFill>
              <a:schemeClr val="accent3">
                <a:lumMod val="60000"/>
                <a:lumOff val="40000"/>
              </a:schemeClr>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err="1"/>
                <a:t>Continuous</a:t>
              </a:r>
              <a:r>
                <a:rPr lang="fr-FR" sz="1050" dirty="0"/>
                <a:t> </a:t>
              </a:r>
              <a:r>
                <a:rPr lang="fr-FR" sz="1050" dirty="0" err="1"/>
                <a:t>Deployment</a:t>
              </a:r>
              <a:endParaRPr lang="fr-FR" sz="1050" dirty="0"/>
            </a:p>
          </p:txBody>
        </p:sp>
        <p:pic>
          <p:nvPicPr>
            <p:cNvPr id="41" name="Image 40">
              <a:extLst>
                <a:ext uri="{FF2B5EF4-FFF2-40B4-BE49-F238E27FC236}">
                  <a16:creationId xmlns:a16="http://schemas.microsoft.com/office/drawing/2014/main" id="{80BA4AAE-DE09-433D-989F-0B6B86F9DC26}"/>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201234" y="4916060"/>
              <a:ext cx="724223" cy="390340"/>
            </a:xfrm>
            <a:prstGeom prst="rect">
              <a:avLst/>
            </a:prstGeom>
          </p:spPr>
        </p:pic>
      </p:grpSp>
      <p:grpSp>
        <p:nvGrpSpPr>
          <p:cNvPr id="100" name="Groupe 99">
            <a:extLst>
              <a:ext uri="{FF2B5EF4-FFF2-40B4-BE49-F238E27FC236}">
                <a16:creationId xmlns:a16="http://schemas.microsoft.com/office/drawing/2014/main" id="{69616CE5-27B5-4392-8F88-34D4FA252FAC}"/>
              </a:ext>
            </a:extLst>
          </p:cNvPr>
          <p:cNvGrpSpPr/>
          <p:nvPr/>
        </p:nvGrpSpPr>
        <p:grpSpPr>
          <a:xfrm>
            <a:off x="4009375" y="4375511"/>
            <a:ext cx="2880320" cy="1418865"/>
            <a:chOff x="4009375" y="4375511"/>
            <a:chExt cx="2880320" cy="1418865"/>
          </a:xfrm>
        </p:grpSpPr>
        <p:sp>
          <p:nvSpPr>
            <p:cNvPr id="42" name="Rectangle 41">
              <a:extLst>
                <a:ext uri="{FF2B5EF4-FFF2-40B4-BE49-F238E27FC236}">
                  <a16:creationId xmlns:a16="http://schemas.microsoft.com/office/drawing/2014/main" id="{C2657B6B-5F59-4160-ACC8-97F0795EA695}"/>
                </a:ext>
              </a:extLst>
            </p:cNvPr>
            <p:cNvSpPr/>
            <p:nvPr/>
          </p:nvSpPr>
          <p:spPr>
            <a:xfrm>
              <a:off x="4009375" y="4375511"/>
              <a:ext cx="2880320" cy="1418865"/>
            </a:xfrm>
            <a:prstGeom prst="rect">
              <a:avLst/>
            </a:prstGeom>
            <a:solidFill>
              <a:schemeClr val="accent3">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600" i="1" dirty="0">
                  <a:solidFill>
                    <a:schemeClr val="tx1">
                      <a:lumMod val="95000"/>
                    </a:schemeClr>
                  </a:solidFill>
                </a:rPr>
                <a:t>Back </a:t>
              </a:r>
              <a:r>
                <a:rPr lang="fr-FR" sz="1600" i="1" dirty="0" err="1">
                  <a:solidFill>
                    <a:schemeClr val="tx1">
                      <a:lumMod val="95000"/>
                    </a:schemeClr>
                  </a:solidFill>
                </a:rPr>
                <a:t>Invoices</a:t>
              </a:r>
              <a:endParaRPr lang="fr-FR" sz="1600" i="1" dirty="0">
                <a:solidFill>
                  <a:schemeClr val="tx1">
                    <a:lumMod val="95000"/>
                  </a:schemeClr>
                </a:solidFill>
              </a:endParaRPr>
            </a:p>
          </p:txBody>
        </p:sp>
        <p:pic>
          <p:nvPicPr>
            <p:cNvPr id="43" name="Image 42">
              <a:extLst>
                <a:ext uri="{FF2B5EF4-FFF2-40B4-BE49-F238E27FC236}">
                  <a16:creationId xmlns:a16="http://schemas.microsoft.com/office/drawing/2014/main" id="{C34FC910-0611-4FF4-96D1-D79956D62BC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146585" y="4786265"/>
              <a:ext cx="543461" cy="239625"/>
            </a:xfrm>
            <a:prstGeom prst="rect">
              <a:avLst/>
            </a:prstGeom>
          </p:spPr>
        </p:pic>
        <p:sp>
          <p:nvSpPr>
            <p:cNvPr id="45" name="Rectangle 44">
              <a:extLst>
                <a:ext uri="{FF2B5EF4-FFF2-40B4-BE49-F238E27FC236}">
                  <a16:creationId xmlns:a16="http://schemas.microsoft.com/office/drawing/2014/main" id="{0E3935DC-7E83-4839-A27C-28F523C60D0E}"/>
                </a:ext>
              </a:extLst>
            </p:cNvPr>
            <p:cNvSpPr/>
            <p:nvPr/>
          </p:nvSpPr>
          <p:spPr>
            <a:xfrm>
              <a:off x="4922749" y="5113204"/>
              <a:ext cx="912697" cy="362112"/>
            </a:xfrm>
            <a:prstGeom prst="rect">
              <a:avLst/>
            </a:prstGeom>
            <a:solidFill>
              <a:schemeClr val="accent3">
                <a:lumMod val="60000"/>
                <a:lumOff val="40000"/>
              </a:schemeClr>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err="1"/>
                <a:t>Continuous</a:t>
              </a:r>
              <a:r>
                <a:rPr lang="fr-FR" sz="1050" dirty="0"/>
                <a:t> </a:t>
              </a:r>
              <a:r>
                <a:rPr lang="fr-FR" sz="1050" dirty="0" err="1"/>
                <a:t>Integration</a:t>
              </a:r>
              <a:endParaRPr lang="fr-FR" sz="1050" dirty="0"/>
            </a:p>
          </p:txBody>
        </p:sp>
        <p:pic>
          <p:nvPicPr>
            <p:cNvPr id="49" name="Image 48">
              <a:extLst>
                <a:ext uri="{FF2B5EF4-FFF2-40B4-BE49-F238E27FC236}">
                  <a16:creationId xmlns:a16="http://schemas.microsoft.com/office/drawing/2014/main" id="{EAB2CE41-E8EE-47B2-A7C8-E73B847BEF94}"/>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798723" y="4712317"/>
              <a:ext cx="872488" cy="745251"/>
            </a:xfrm>
            <a:prstGeom prst="rect">
              <a:avLst/>
            </a:prstGeom>
          </p:spPr>
        </p:pic>
        <p:pic>
          <p:nvPicPr>
            <p:cNvPr id="51" name="Image 50">
              <a:extLst>
                <a:ext uri="{FF2B5EF4-FFF2-40B4-BE49-F238E27FC236}">
                  <a16:creationId xmlns:a16="http://schemas.microsoft.com/office/drawing/2014/main" id="{BEB28E78-8F14-4DA6-B344-93AF8C6D4FB6}"/>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l="16570" r="17516"/>
            <a:stretch/>
          </p:blipFill>
          <p:spPr>
            <a:xfrm>
              <a:off x="4086984" y="4831432"/>
              <a:ext cx="769979" cy="584079"/>
            </a:xfrm>
            <a:prstGeom prst="rect">
              <a:avLst/>
            </a:prstGeom>
          </p:spPr>
        </p:pic>
      </p:grpSp>
      <p:grpSp>
        <p:nvGrpSpPr>
          <p:cNvPr id="102" name="Groupe 101">
            <a:extLst>
              <a:ext uri="{FF2B5EF4-FFF2-40B4-BE49-F238E27FC236}">
                <a16:creationId xmlns:a16="http://schemas.microsoft.com/office/drawing/2014/main" id="{1A7149AF-42EA-4595-B75A-17FFD03BB35E}"/>
              </a:ext>
            </a:extLst>
          </p:cNvPr>
          <p:cNvGrpSpPr/>
          <p:nvPr/>
        </p:nvGrpSpPr>
        <p:grpSpPr>
          <a:xfrm>
            <a:off x="1002831" y="3815290"/>
            <a:ext cx="8832970" cy="558950"/>
            <a:chOff x="1002831" y="3815290"/>
            <a:chExt cx="8832970" cy="558950"/>
          </a:xfrm>
        </p:grpSpPr>
        <p:sp>
          <p:nvSpPr>
            <p:cNvPr id="57" name="Rectangle 56">
              <a:extLst>
                <a:ext uri="{FF2B5EF4-FFF2-40B4-BE49-F238E27FC236}">
                  <a16:creationId xmlns:a16="http://schemas.microsoft.com/office/drawing/2014/main" id="{0041BD98-ED16-4FE3-A36C-84EEF3913804}"/>
                </a:ext>
              </a:extLst>
            </p:cNvPr>
            <p:cNvSpPr/>
            <p:nvPr/>
          </p:nvSpPr>
          <p:spPr>
            <a:xfrm>
              <a:off x="1057047" y="3913018"/>
              <a:ext cx="8778754" cy="367383"/>
            </a:xfrm>
            <a:prstGeom prst="rect">
              <a:avLst/>
            </a:prstGeom>
            <a:solidFill>
              <a:schemeClr val="accent3">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FR" sz="1600" i="1" dirty="0">
                <a:solidFill>
                  <a:schemeClr val="tx1">
                    <a:lumMod val="95000"/>
                  </a:schemeClr>
                </a:solidFill>
              </a:endParaRPr>
            </a:p>
          </p:txBody>
        </p:sp>
        <p:pic>
          <p:nvPicPr>
            <p:cNvPr id="33" name="Image 32">
              <a:extLst>
                <a:ext uri="{FF2B5EF4-FFF2-40B4-BE49-F238E27FC236}">
                  <a16:creationId xmlns:a16="http://schemas.microsoft.com/office/drawing/2014/main" id="{DA85A93E-CA45-4E1A-84B1-953B95BFB313}"/>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02831" y="3815290"/>
              <a:ext cx="2701873" cy="558950"/>
            </a:xfrm>
            <a:prstGeom prst="rect">
              <a:avLst/>
            </a:prstGeom>
          </p:spPr>
        </p:pic>
      </p:grpSp>
      <p:pic>
        <p:nvPicPr>
          <p:cNvPr id="59" name="Image 58">
            <a:extLst>
              <a:ext uri="{FF2B5EF4-FFF2-40B4-BE49-F238E27FC236}">
                <a16:creationId xmlns:a16="http://schemas.microsoft.com/office/drawing/2014/main" id="{5EE4DADD-A813-442F-9AB6-6820CFB52DD2}"/>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197612" y="5867806"/>
            <a:ext cx="599189" cy="599189"/>
          </a:xfrm>
          <a:prstGeom prst="rect">
            <a:avLst/>
          </a:prstGeom>
        </p:spPr>
      </p:pic>
      <p:pic>
        <p:nvPicPr>
          <p:cNvPr id="60" name="Image 59">
            <a:extLst>
              <a:ext uri="{FF2B5EF4-FFF2-40B4-BE49-F238E27FC236}">
                <a16:creationId xmlns:a16="http://schemas.microsoft.com/office/drawing/2014/main" id="{67D38E76-5BED-4A5C-8E09-F03A425E87CD}"/>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162636" y="5867806"/>
            <a:ext cx="599189" cy="599189"/>
          </a:xfrm>
          <a:prstGeom prst="rect">
            <a:avLst/>
          </a:prstGeom>
        </p:spPr>
      </p:pic>
      <p:pic>
        <p:nvPicPr>
          <p:cNvPr id="62" name="Image 61">
            <a:extLst>
              <a:ext uri="{FF2B5EF4-FFF2-40B4-BE49-F238E27FC236}">
                <a16:creationId xmlns:a16="http://schemas.microsoft.com/office/drawing/2014/main" id="{E06DF1C3-B6D4-41AD-93BE-168626F3CEA4}"/>
              </a:ext>
            </a:extLst>
          </p:cNvPr>
          <p:cNvPicPr>
            <a:picLocks noChangeAspect="1"/>
          </p:cNvPicPr>
          <p:nvPr/>
        </p:nvPicPr>
        <p:blipFill rotWithShape="1">
          <a:blip r:embed="rId18" cstate="print">
            <a:extLst>
              <a:ext uri="{28A0092B-C50C-407E-A947-70E740481C1C}">
                <a14:useLocalDpi xmlns:a14="http://schemas.microsoft.com/office/drawing/2010/main" val="0"/>
              </a:ext>
            </a:extLst>
          </a:blip>
          <a:srcRect t="13861" b="14821"/>
          <a:stretch/>
        </p:blipFill>
        <p:spPr>
          <a:xfrm>
            <a:off x="7626052" y="5859395"/>
            <a:ext cx="1476737" cy="592413"/>
          </a:xfrm>
          <a:prstGeom prst="rect">
            <a:avLst/>
          </a:prstGeom>
        </p:spPr>
      </p:pic>
      <p:grpSp>
        <p:nvGrpSpPr>
          <p:cNvPr id="101" name="Groupe 100">
            <a:extLst>
              <a:ext uri="{FF2B5EF4-FFF2-40B4-BE49-F238E27FC236}">
                <a16:creationId xmlns:a16="http://schemas.microsoft.com/office/drawing/2014/main" id="{09245D00-D31F-4009-BC78-410CD4D514EF}"/>
              </a:ext>
            </a:extLst>
          </p:cNvPr>
          <p:cNvGrpSpPr/>
          <p:nvPr/>
        </p:nvGrpSpPr>
        <p:grpSpPr>
          <a:xfrm>
            <a:off x="6955481" y="4366584"/>
            <a:ext cx="2880320" cy="1418865"/>
            <a:chOff x="6955481" y="4366584"/>
            <a:chExt cx="2880320" cy="1418865"/>
          </a:xfrm>
        </p:grpSpPr>
        <p:sp>
          <p:nvSpPr>
            <p:cNvPr id="52" name="Rectangle 51">
              <a:extLst>
                <a:ext uri="{FF2B5EF4-FFF2-40B4-BE49-F238E27FC236}">
                  <a16:creationId xmlns:a16="http://schemas.microsoft.com/office/drawing/2014/main" id="{F7AB89B1-2FA1-4F79-B224-A36AB2691F19}"/>
                </a:ext>
              </a:extLst>
            </p:cNvPr>
            <p:cNvSpPr/>
            <p:nvPr/>
          </p:nvSpPr>
          <p:spPr>
            <a:xfrm>
              <a:off x="6955481" y="4366584"/>
              <a:ext cx="2880320" cy="1418865"/>
            </a:xfrm>
            <a:prstGeom prst="rect">
              <a:avLst/>
            </a:prstGeom>
            <a:solidFill>
              <a:schemeClr val="accent3">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600" i="1" dirty="0">
                  <a:solidFill>
                    <a:schemeClr val="tx1">
                      <a:lumMod val="95000"/>
                    </a:schemeClr>
                  </a:solidFill>
                </a:rPr>
                <a:t>Back Stocks</a:t>
              </a:r>
            </a:p>
          </p:txBody>
        </p:sp>
        <p:pic>
          <p:nvPicPr>
            <p:cNvPr id="53" name="Image 52">
              <a:extLst>
                <a:ext uri="{FF2B5EF4-FFF2-40B4-BE49-F238E27FC236}">
                  <a16:creationId xmlns:a16="http://schemas.microsoft.com/office/drawing/2014/main" id="{5A93FB18-61C1-4921-B6B0-04EC8A2C660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84705" y="4796247"/>
              <a:ext cx="543461" cy="239625"/>
            </a:xfrm>
            <a:prstGeom prst="rect">
              <a:avLst/>
            </a:prstGeom>
          </p:spPr>
        </p:pic>
        <p:sp>
          <p:nvSpPr>
            <p:cNvPr id="54" name="Rectangle 53">
              <a:extLst>
                <a:ext uri="{FF2B5EF4-FFF2-40B4-BE49-F238E27FC236}">
                  <a16:creationId xmlns:a16="http://schemas.microsoft.com/office/drawing/2014/main" id="{56AA96E1-EB52-4141-B964-929F270BEC64}"/>
                </a:ext>
              </a:extLst>
            </p:cNvPr>
            <p:cNvSpPr/>
            <p:nvPr/>
          </p:nvSpPr>
          <p:spPr>
            <a:xfrm>
              <a:off x="8900086" y="5025890"/>
              <a:ext cx="912697" cy="362112"/>
            </a:xfrm>
            <a:prstGeom prst="rect">
              <a:avLst/>
            </a:prstGeom>
            <a:solidFill>
              <a:schemeClr val="accent3">
                <a:lumMod val="60000"/>
                <a:lumOff val="40000"/>
              </a:schemeClr>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err="1"/>
                <a:t>Continuous</a:t>
              </a:r>
              <a:r>
                <a:rPr lang="fr-FR" sz="1050" dirty="0"/>
                <a:t> </a:t>
              </a:r>
              <a:r>
                <a:rPr lang="fr-FR" sz="1050" dirty="0" err="1"/>
                <a:t>Integration</a:t>
              </a:r>
              <a:endParaRPr lang="fr-FR" sz="1050" dirty="0"/>
            </a:p>
          </p:txBody>
        </p:sp>
        <p:pic>
          <p:nvPicPr>
            <p:cNvPr id="55" name="Image 54">
              <a:extLst>
                <a:ext uri="{FF2B5EF4-FFF2-40B4-BE49-F238E27FC236}">
                  <a16:creationId xmlns:a16="http://schemas.microsoft.com/office/drawing/2014/main" id="{BBD24F72-7A16-4F0A-916C-DE0EF6EE66BA}"/>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026905" y="4773455"/>
              <a:ext cx="468276" cy="399986"/>
            </a:xfrm>
            <a:prstGeom prst="rect">
              <a:avLst/>
            </a:prstGeom>
          </p:spPr>
        </p:pic>
        <p:pic>
          <p:nvPicPr>
            <p:cNvPr id="56" name="Image 55">
              <a:extLst>
                <a:ext uri="{FF2B5EF4-FFF2-40B4-BE49-F238E27FC236}">
                  <a16:creationId xmlns:a16="http://schemas.microsoft.com/office/drawing/2014/main" id="{E806326F-6AD9-4875-BB1C-9DB28E2B13B7}"/>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l="16570" r="17516"/>
            <a:stretch/>
          </p:blipFill>
          <p:spPr>
            <a:xfrm>
              <a:off x="7204665" y="4796247"/>
              <a:ext cx="446304" cy="338551"/>
            </a:xfrm>
            <a:prstGeom prst="rect">
              <a:avLst/>
            </a:prstGeom>
          </p:spPr>
        </p:pic>
        <p:pic>
          <p:nvPicPr>
            <p:cNvPr id="64" name="Image 63">
              <a:extLst>
                <a:ext uri="{FF2B5EF4-FFF2-40B4-BE49-F238E27FC236}">
                  <a16:creationId xmlns:a16="http://schemas.microsoft.com/office/drawing/2014/main" id="{A64298DF-069E-41DD-BB83-B794B9D7F613}"/>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131122" y="5225911"/>
              <a:ext cx="599189" cy="364988"/>
            </a:xfrm>
            <a:prstGeom prst="rect">
              <a:avLst/>
            </a:prstGeom>
          </p:spPr>
        </p:pic>
        <p:pic>
          <p:nvPicPr>
            <p:cNvPr id="66" name="Image 65">
              <a:extLst>
                <a:ext uri="{FF2B5EF4-FFF2-40B4-BE49-F238E27FC236}">
                  <a16:creationId xmlns:a16="http://schemas.microsoft.com/office/drawing/2014/main" id="{73A766F7-9E62-4741-9BB3-FA6486638AF2}"/>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959767" y="5422762"/>
              <a:ext cx="781108" cy="292916"/>
            </a:xfrm>
            <a:prstGeom prst="rect">
              <a:avLst/>
            </a:prstGeom>
          </p:spPr>
        </p:pic>
        <p:pic>
          <p:nvPicPr>
            <p:cNvPr id="68" name="Image 67">
              <a:extLst>
                <a:ext uri="{FF2B5EF4-FFF2-40B4-BE49-F238E27FC236}">
                  <a16:creationId xmlns:a16="http://schemas.microsoft.com/office/drawing/2014/main" id="{41E31D72-0A60-4001-8DD5-AFC6534AE427}"/>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017428" y="5206946"/>
              <a:ext cx="477753" cy="439533"/>
            </a:xfrm>
            <a:prstGeom prst="rect">
              <a:avLst/>
            </a:prstGeom>
          </p:spPr>
        </p:pic>
      </p:grpSp>
      <p:cxnSp>
        <p:nvCxnSpPr>
          <p:cNvPr id="76" name="Connecteur : en arc 75">
            <a:extLst>
              <a:ext uri="{FF2B5EF4-FFF2-40B4-BE49-F238E27FC236}">
                <a16:creationId xmlns:a16="http://schemas.microsoft.com/office/drawing/2014/main" id="{A168A5FF-892C-4A2C-A1A7-1DE7C8E017D9}"/>
              </a:ext>
            </a:extLst>
          </p:cNvPr>
          <p:cNvCxnSpPr>
            <a:cxnSpLocks/>
            <a:stCxn id="34" idx="1"/>
            <a:endCxn id="18" idx="1"/>
          </p:cNvCxnSpPr>
          <p:nvPr/>
        </p:nvCxnSpPr>
        <p:spPr>
          <a:xfrm rot="10800000" flipH="1">
            <a:off x="1057047" y="2176664"/>
            <a:ext cx="915128" cy="2908281"/>
          </a:xfrm>
          <a:prstGeom prst="curvedConnector3">
            <a:avLst>
              <a:gd name="adj1" fmla="val -24980"/>
            </a:avLst>
          </a:prstGeom>
          <a:ln w="63500">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78" name="Connecteur : en arc 77">
            <a:extLst>
              <a:ext uri="{FF2B5EF4-FFF2-40B4-BE49-F238E27FC236}">
                <a16:creationId xmlns:a16="http://schemas.microsoft.com/office/drawing/2014/main" id="{0AA91B6A-9A33-4E11-96FE-B3836F22363F}"/>
              </a:ext>
            </a:extLst>
          </p:cNvPr>
          <p:cNvCxnSpPr>
            <a:cxnSpLocks/>
            <a:stCxn id="18" idx="3"/>
            <a:endCxn id="31" idx="1"/>
          </p:cNvCxnSpPr>
          <p:nvPr/>
        </p:nvCxnSpPr>
        <p:spPr>
          <a:xfrm>
            <a:off x="3495521" y="2176663"/>
            <a:ext cx="3173710" cy="5775"/>
          </a:xfrm>
          <a:prstGeom prst="curvedConnector3">
            <a:avLst>
              <a:gd name="adj1" fmla="val 50000"/>
            </a:avLst>
          </a:prstGeom>
          <a:ln w="63500">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81" name="Connecteur : en arc 80">
            <a:extLst>
              <a:ext uri="{FF2B5EF4-FFF2-40B4-BE49-F238E27FC236}">
                <a16:creationId xmlns:a16="http://schemas.microsoft.com/office/drawing/2014/main" id="{A6F92EBA-6BD0-46F7-AF8E-688872D9D649}"/>
              </a:ext>
            </a:extLst>
          </p:cNvPr>
          <p:cNvCxnSpPr>
            <a:cxnSpLocks/>
          </p:cNvCxnSpPr>
          <p:nvPr/>
        </p:nvCxnSpPr>
        <p:spPr>
          <a:xfrm rot="5400000" flipH="1" flipV="1">
            <a:off x="6246941" y="3093831"/>
            <a:ext cx="1735864" cy="1353216"/>
          </a:xfrm>
          <a:prstGeom prst="curvedConnector3">
            <a:avLst>
              <a:gd name="adj1" fmla="val 50000"/>
            </a:avLst>
          </a:prstGeom>
          <a:ln w="63500">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84" name="Connecteur : en arc 83">
            <a:extLst>
              <a:ext uri="{FF2B5EF4-FFF2-40B4-BE49-F238E27FC236}">
                <a16:creationId xmlns:a16="http://schemas.microsoft.com/office/drawing/2014/main" id="{4E6FF177-DCC7-4A19-985D-B97E0CD5322E}"/>
              </a:ext>
            </a:extLst>
          </p:cNvPr>
          <p:cNvCxnSpPr>
            <a:cxnSpLocks/>
            <a:endCxn id="31" idx="2"/>
          </p:cNvCxnSpPr>
          <p:nvPr/>
        </p:nvCxnSpPr>
        <p:spPr>
          <a:xfrm rot="16200000" flipV="1">
            <a:off x="8104072" y="3444699"/>
            <a:ext cx="1712504" cy="654984"/>
          </a:xfrm>
          <a:prstGeom prst="curvedConnector3">
            <a:avLst>
              <a:gd name="adj1" fmla="val 50000"/>
            </a:avLst>
          </a:prstGeom>
          <a:ln w="63500">
            <a:headEnd type="triangle"/>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09906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2000"/>
                                        <p:tgtEl>
                                          <p:spTgt spid="99"/>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fade">
                                      <p:cBhvr>
                                        <p:cTn id="11" dur="2000"/>
                                        <p:tgtEl>
                                          <p:spTgt spid="59"/>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2000"/>
                                        <p:tgtEl>
                                          <p:spTgt spid="100"/>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2000"/>
                                        <p:tgtEl>
                                          <p:spTgt spid="60"/>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101"/>
                                        </p:tgtEl>
                                        <p:attrNameLst>
                                          <p:attrName>style.visibility</p:attrName>
                                        </p:attrNameLst>
                                      </p:cBhvr>
                                      <p:to>
                                        <p:strVal val="visible"/>
                                      </p:to>
                                    </p:set>
                                    <p:animEffect transition="in" filter="fade">
                                      <p:cBhvr>
                                        <p:cTn id="23" dur="2000"/>
                                        <p:tgtEl>
                                          <p:spTgt spid="101"/>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2000"/>
                                        <p:tgtEl>
                                          <p:spTgt spid="62"/>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2000"/>
                                        <p:tgtEl>
                                          <p:spTgt spid="102"/>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103"/>
                                        </p:tgtEl>
                                        <p:attrNameLst>
                                          <p:attrName>style.visibility</p:attrName>
                                        </p:attrNameLst>
                                      </p:cBhvr>
                                      <p:to>
                                        <p:strVal val="visible"/>
                                      </p:to>
                                    </p:set>
                                    <p:animEffect transition="in" filter="fade">
                                      <p:cBhvr>
                                        <p:cTn id="35" dur="2000"/>
                                        <p:tgtEl>
                                          <p:spTgt spid="103"/>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105"/>
                                        </p:tgtEl>
                                        <p:attrNameLst>
                                          <p:attrName>style.visibility</p:attrName>
                                        </p:attrNameLst>
                                      </p:cBhvr>
                                      <p:to>
                                        <p:strVal val="visible"/>
                                      </p:to>
                                    </p:set>
                                    <p:animEffect transition="in" filter="fade">
                                      <p:cBhvr>
                                        <p:cTn id="39" dur="1000"/>
                                        <p:tgtEl>
                                          <p:spTgt spid="105"/>
                                        </p:tgtEl>
                                      </p:cBhvr>
                                    </p:animEffect>
                                  </p:childTnLst>
                                </p:cTn>
                              </p:par>
                            </p:childTnLst>
                          </p:cTn>
                        </p:par>
                        <p:par>
                          <p:cTn id="40" fill="hold">
                            <p:stCondLst>
                              <p:cond delay="17000"/>
                            </p:stCondLst>
                            <p:childTnLst>
                              <p:par>
                                <p:cTn id="41" presetID="10" presetClass="entr" presetSubtype="0" fill="hold" nodeType="afterEffect">
                                  <p:stCondLst>
                                    <p:cond delay="0"/>
                                  </p:stCondLst>
                                  <p:childTnLst>
                                    <p:set>
                                      <p:cBhvr>
                                        <p:cTn id="42" dur="1" fill="hold">
                                          <p:stCondLst>
                                            <p:cond delay="0"/>
                                          </p:stCondLst>
                                        </p:cTn>
                                        <p:tgtEl>
                                          <p:spTgt spid="104"/>
                                        </p:tgtEl>
                                        <p:attrNameLst>
                                          <p:attrName>style.visibility</p:attrName>
                                        </p:attrNameLst>
                                      </p:cBhvr>
                                      <p:to>
                                        <p:strVal val="visible"/>
                                      </p:to>
                                    </p:set>
                                    <p:animEffect transition="in" filter="fade">
                                      <p:cBhvr>
                                        <p:cTn id="43" dur="1000"/>
                                        <p:tgtEl>
                                          <p:spTgt spid="104"/>
                                        </p:tgtEl>
                                      </p:cBhvr>
                                    </p:animEffect>
                                  </p:childTnLst>
                                </p:cTn>
                              </p:par>
                            </p:childTnLst>
                          </p:cTn>
                        </p:par>
                        <p:par>
                          <p:cTn id="44" fill="hold">
                            <p:stCondLst>
                              <p:cond delay="18000"/>
                            </p:stCondLst>
                            <p:childTnLst>
                              <p:par>
                                <p:cTn id="45" presetID="10" presetClass="entr" presetSubtype="0" fill="hold" nodeType="afterEffect">
                                  <p:stCondLst>
                                    <p:cond delay="0"/>
                                  </p:stCondLst>
                                  <p:childTnLst>
                                    <p:set>
                                      <p:cBhvr>
                                        <p:cTn id="46" dur="1" fill="hold">
                                          <p:stCondLst>
                                            <p:cond delay="0"/>
                                          </p:stCondLst>
                                        </p:cTn>
                                        <p:tgtEl>
                                          <p:spTgt spid="106"/>
                                        </p:tgtEl>
                                        <p:attrNameLst>
                                          <p:attrName>style.visibility</p:attrName>
                                        </p:attrNameLst>
                                      </p:cBhvr>
                                      <p:to>
                                        <p:strVal val="visible"/>
                                      </p:to>
                                    </p:set>
                                    <p:animEffect transition="in" filter="fade">
                                      <p:cBhvr>
                                        <p:cTn id="47" dur="1000"/>
                                        <p:tgtEl>
                                          <p:spTgt spid="106"/>
                                        </p:tgtEl>
                                      </p:cBhvr>
                                    </p:animEffect>
                                  </p:childTnLst>
                                </p:cTn>
                              </p:par>
                            </p:childTnLst>
                          </p:cTn>
                        </p:par>
                        <p:par>
                          <p:cTn id="48" fill="hold">
                            <p:stCondLst>
                              <p:cond delay="19000"/>
                            </p:stCondLst>
                            <p:childTnLst>
                              <p:par>
                                <p:cTn id="49" presetID="10" presetClass="entr" presetSubtype="0" fill="hold" nodeType="afterEffect">
                                  <p:stCondLst>
                                    <p:cond delay="0"/>
                                  </p:stCondLst>
                                  <p:childTnLst>
                                    <p:set>
                                      <p:cBhvr>
                                        <p:cTn id="50" dur="1" fill="hold">
                                          <p:stCondLst>
                                            <p:cond delay="0"/>
                                          </p:stCondLst>
                                        </p:cTn>
                                        <p:tgtEl>
                                          <p:spTgt spid="107"/>
                                        </p:tgtEl>
                                        <p:attrNameLst>
                                          <p:attrName>style.visibility</p:attrName>
                                        </p:attrNameLst>
                                      </p:cBhvr>
                                      <p:to>
                                        <p:strVal val="visible"/>
                                      </p:to>
                                    </p:set>
                                    <p:animEffect transition="in" filter="fade">
                                      <p:cBhvr>
                                        <p:cTn id="51" dur="1000"/>
                                        <p:tgtEl>
                                          <p:spTgt spid="107"/>
                                        </p:tgtEl>
                                      </p:cBhvr>
                                    </p:animEffect>
                                  </p:childTnLst>
                                </p:cTn>
                              </p:par>
                            </p:childTnLst>
                          </p:cTn>
                        </p:par>
                        <p:par>
                          <p:cTn id="52" fill="hold">
                            <p:stCondLst>
                              <p:cond delay="20000"/>
                            </p:stCondLst>
                            <p:childTnLst>
                              <p:par>
                                <p:cTn id="53" presetID="10" presetClass="entr" presetSubtype="0" fill="hold" nodeType="afterEffect">
                                  <p:stCondLst>
                                    <p:cond delay="0"/>
                                  </p:stCondLst>
                                  <p:childTnLst>
                                    <p:set>
                                      <p:cBhvr>
                                        <p:cTn id="54" dur="1" fill="hold">
                                          <p:stCondLst>
                                            <p:cond delay="0"/>
                                          </p:stCondLst>
                                        </p:cTn>
                                        <p:tgtEl>
                                          <p:spTgt spid="76"/>
                                        </p:tgtEl>
                                        <p:attrNameLst>
                                          <p:attrName>style.visibility</p:attrName>
                                        </p:attrNameLst>
                                      </p:cBhvr>
                                      <p:to>
                                        <p:strVal val="visible"/>
                                      </p:to>
                                    </p:set>
                                    <p:animEffect transition="in" filter="fade">
                                      <p:cBhvr>
                                        <p:cTn id="55" dur="500"/>
                                        <p:tgtEl>
                                          <p:spTgt spid="76"/>
                                        </p:tgtEl>
                                      </p:cBhvr>
                                    </p:animEffect>
                                  </p:childTnLst>
                                </p:cTn>
                              </p:par>
                            </p:childTnLst>
                          </p:cTn>
                        </p:par>
                        <p:par>
                          <p:cTn id="56" fill="hold">
                            <p:stCondLst>
                              <p:cond delay="20500"/>
                            </p:stCondLst>
                            <p:childTnLst>
                              <p:par>
                                <p:cTn id="57" presetID="10" presetClass="entr" presetSubtype="0" fill="hold" nodeType="afterEffect">
                                  <p:stCondLst>
                                    <p:cond delay="0"/>
                                  </p:stCondLst>
                                  <p:childTnLst>
                                    <p:set>
                                      <p:cBhvr>
                                        <p:cTn id="58" dur="1" fill="hold">
                                          <p:stCondLst>
                                            <p:cond delay="0"/>
                                          </p:stCondLst>
                                        </p:cTn>
                                        <p:tgtEl>
                                          <p:spTgt spid="78"/>
                                        </p:tgtEl>
                                        <p:attrNameLst>
                                          <p:attrName>style.visibility</p:attrName>
                                        </p:attrNameLst>
                                      </p:cBhvr>
                                      <p:to>
                                        <p:strVal val="visible"/>
                                      </p:to>
                                    </p:set>
                                    <p:animEffect transition="in" filter="fade">
                                      <p:cBhvr>
                                        <p:cTn id="59" dur="500"/>
                                        <p:tgtEl>
                                          <p:spTgt spid="78"/>
                                        </p:tgtEl>
                                      </p:cBhvr>
                                    </p:animEffect>
                                  </p:childTnLst>
                                </p:cTn>
                              </p:par>
                            </p:childTnLst>
                          </p:cTn>
                        </p:par>
                        <p:par>
                          <p:cTn id="60" fill="hold">
                            <p:stCondLst>
                              <p:cond delay="21000"/>
                            </p:stCondLst>
                            <p:childTnLst>
                              <p:par>
                                <p:cTn id="61" presetID="10" presetClass="entr" presetSubtype="0" fill="hold" nodeType="afterEffect">
                                  <p:stCondLst>
                                    <p:cond delay="0"/>
                                  </p:stCondLst>
                                  <p:childTnLst>
                                    <p:set>
                                      <p:cBhvr>
                                        <p:cTn id="62" dur="1" fill="hold">
                                          <p:stCondLst>
                                            <p:cond delay="0"/>
                                          </p:stCondLst>
                                        </p:cTn>
                                        <p:tgtEl>
                                          <p:spTgt spid="81"/>
                                        </p:tgtEl>
                                        <p:attrNameLst>
                                          <p:attrName>style.visibility</p:attrName>
                                        </p:attrNameLst>
                                      </p:cBhvr>
                                      <p:to>
                                        <p:strVal val="visible"/>
                                      </p:to>
                                    </p:set>
                                    <p:animEffect transition="in" filter="fade">
                                      <p:cBhvr>
                                        <p:cTn id="63" dur="500"/>
                                        <p:tgtEl>
                                          <p:spTgt spid="81"/>
                                        </p:tgtEl>
                                      </p:cBhvr>
                                    </p:animEffect>
                                  </p:childTnLst>
                                </p:cTn>
                              </p:par>
                            </p:childTnLst>
                          </p:cTn>
                        </p:par>
                        <p:par>
                          <p:cTn id="64" fill="hold">
                            <p:stCondLst>
                              <p:cond delay="21500"/>
                            </p:stCondLst>
                            <p:childTnLst>
                              <p:par>
                                <p:cTn id="65" presetID="10" presetClass="entr" presetSubtype="0" fill="hold" nodeType="afterEffect">
                                  <p:stCondLst>
                                    <p:cond delay="0"/>
                                  </p:stCondLst>
                                  <p:childTnLst>
                                    <p:set>
                                      <p:cBhvr>
                                        <p:cTn id="66" dur="1" fill="hold">
                                          <p:stCondLst>
                                            <p:cond delay="0"/>
                                          </p:stCondLst>
                                        </p:cTn>
                                        <p:tgtEl>
                                          <p:spTgt spid="84"/>
                                        </p:tgtEl>
                                        <p:attrNameLst>
                                          <p:attrName>style.visibility</p:attrName>
                                        </p:attrNameLst>
                                      </p:cBhvr>
                                      <p:to>
                                        <p:strVal val="visible"/>
                                      </p:to>
                                    </p:set>
                                    <p:animEffect transition="in" filter="fade">
                                      <p:cBhvr>
                                        <p:cTn id="67"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spc="-50" dirty="0"/>
              <a:t>Les démos</a:t>
            </a:r>
          </a:p>
        </p:txBody>
      </p:sp>
      <p:pic>
        <p:nvPicPr>
          <p:cNvPr id="4" name="Image 3">
            <a:extLst>
              <a:ext uri="{FF2B5EF4-FFF2-40B4-BE49-F238E27FC236}">
                <a16:creationId xmlns:a16="http://schemas.microsoft.com/office/drawing/2014/main" id="{A86B7AE3-0FB9-43A9-ACCF-DB3C11AF10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103" y="5138911"/>
            <a:ext cx="1379722" cy="1719089"/>
          </a:xfrm>
          <a:prstGeom prst="rect">
            <a:avLst/>
          </a:prstGeom>
        </p:spPr>
      </p:pic>
      <p:pic>
        <p:nvPicPr>
          <p:cNvPr id="5" name="Image 4">
            <a:extLst>
              <a:ext uri="{FF2B5EF4-FFF2-40B4-BE49-F238E27FC236}">
                <a16:creationId xmlns:a16="http://schemas.microsoft.com/office/drawing/2014/main" id="{C0A6079E-EA46-42EB-81A6-CE98853112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765820" cy="765820"/>
          </a:xfrm>
          <a:prstGeom prst="rect">
            <a:avLst/>
          </a:prstGeom>
        </p:spPr>
      </p:pic>
      <p:pic>
        <p:nvPicPr>
          <p:cNvPr id="9" name="Image 8">
            <a:extLst>
              <a:ext uri="{FF2B5EF4-FFF2-40B4-BE49-F238E27FC236}">
                <a16:creationId xmlns:a16="http://schemas.microsoft.com/office/drawing/2014/main" id="{FD7FEDA4-F8E8-44CF-A663-62D4EA2104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5394" y="4077070"/>
            <a:ext cx="5655914" cy="1658705"/>
          </a:xfrm>
          <a:prstGeom prst="rect">
            <a:avLst/>
          </a:prstGeom>
        </p:spPr>
      </p:pic>
      <p:sp>
        <p:nvSpPr>
          <p:cNvPr id="10" name="ZoneTexte 9">
            <a:extLst>
              <a:ext uri="{FF2B5EF4-FFF2-40B4-BE49-F238E27FC236}">
                <a16:creationId xmlns:a16="http://schemas.microsoft.com/office/drawing/2014/main" id="{52D4603C-29B6-473A-9F7C-D02CDB20646F}"/>
              </a:ext>
            </a:extLst>
          </p:cNvPr>
          <p:cNvSpPr txBox="1"/>
          <p:nvPr/>
        </p:nvSpPr>
        <p:spPr>
          <a:xfrm rot="408565">
            <a:off x="1084372" y="3695142"/>
            <a:ext cx="4608512" cy="2003625"/>
          </a:xfrm>
          <a:prstGeom prst="rect">
            <a:avLst/>
          </a:prstGeom>
          <a:noFill/>
        </p:spPr>
        <p:txBody>
          <a:bodyPr wrap="square" rtlCol="0">
            <a:spAutoFit/>
          </a:bodyPr>
          <a:lstStyle/>
          <a:p>
            <a:pPr>
              <a:lnSpc>
                <a:spcPct val="90000"/>
              </a:lnSpc>
            </a:pPr>
            <a:r>
              <a:rPr lang="fr-FR" sz="13800" b="1" i="1" dirty="0">
                <a:solidFill>
                  <a:srgbClr val="FFC000"/>
                </a:solidFill>
                <a:latin typeface="Harrington" panose="04040505050A02020702" pitchFamily="82" charset="0"/>
              </a:rPr>
              <a:t>Sant</a:t>
            </a:r>
            <a:endParaRPr lang="fr-FR" sz="9600" b="1" i="1" dirty="0">
              <a:solidFill>
                <a:srgbClr val="FFC000"/>
              </a:solidFill>
              <a:latin typeface="Harrington" panose="04040505050A02020702" pitchFamily="82" charset="0"/>
            </a:endParaRPr>
          </a:p>
        </p:txBody>
      </p:sp>
      <p:pic>
        <p:nvPicPr>
          <p:cNvPr id="14" name="Image 13">
            <a:extLst>
              <a:ext uri="{FF2B5EF4-FFF2-40B4-BE49-F238E27FC236}">
                <a16:creationId xmlns:a16="http://schemas.microsoft.com/office/drawing/2014/main" id="{3D676ADD-9124-4311-AEEF-F7A2407A315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50396" y="3861048"/>
            <a:ext cx="548680" cy="548680"/>
          </a:xfrm>
          <a:prstGeom prst="rect">
            <a:avLst/>
          </a:prstGeom>
        </p:spPr>
      </p:pic>
    </p:spTree>
    <p:extLst>
      <p:ext uri="{BB962C8B-B14F-4D97-AF65-F5344CB8AC3E}">
        <p14:creationId xmlns:p14="http://schemas.microsoft.com/office/powerpoint/2010/main" val="61075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1500"/>
                            </p:stCondLst>
                            <p:childTnLst>
                              <p:par>
                                <p:cTn id="9" presetID="26" presetClass="entr" presetSubtype="0" fill="hold" grpId="0" nodeType="afterEffect">
                                  <p:stCondLst>
                                    <p:cond delay="100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80">
                                          <p:stCondLst>
                                            <p:cond delay="0"/>
                                          </p:stCondLst>
                                        </p:cTn>
                                        <p:tgtEl>
                                          <p:spTgt spid="10"/>
                                        </p:tgtEl>
                                      </p:cBhvr>
                                    </p:animEffect>
                                    <p:anim calcmode="lin" valueType="num">
                                      <p:cBhvr>
                                        <p:cTn id="12"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7" dur="26">
                                          <p:stCondLst>
                                            <p:cond delay="650"/>
                                          </p:stCondLst>
                                        </p:cTn>
                                        <p:tgtEl>
                                          <p:spTgt spid="10"/>
                                        </p:tgtEl>
                                      </p:cBhvr>
                                      <p:to x="100000" y="60000"/>
                                    </p:animScale>
                                    <p:animScale>
                                      <p:cBhvr>
                                        <p:cTn id="18" dur="166" decel="50000">
                                          <p:stCondLst>
                                            <p:cond delay="676"/>
                                          </p:stCondLst>
                                        </p:cTn>
                                        <p:tgtEl>
                                          <p:spTgt spid="10"/>
                                        </p:tgtEl>
                                      </p:cBhvr>
                                      <p:to x="100000" y="100000"/>
                                    </p:animScale>
                                    <p:animScale>
                                      <p:cBhvr>
                                        <p:cTn id="19" dur="26">
                                          <p:stCondLst>
                                            <p:cond delay="1312"/>
                                          </p:stCondLst>
                                        </p:cTn>
                                        <p:tgtEl>
                                          <p:spTgt spid="10"/>
                                        </p:tgtEl>
                                      </p:cBhvr>
                                      <p:to x="100000" y="80000"/>
                                    </p:animScale>
                                    <p:animScale>
                                      <p:cBhvr>
                                        <p:cTn id="20" dur="166" decel="50000">
                                          <p:stCondLst>
                                            <p:cond delay="1338"/>
                                          </p:stCondLst>
                                        </p:cTn>
                                        <p:tgtEl>
                                          <p:spTgt spid="10"/>
                                        </p:tgtEl>
                                      </p:cBhvr>
                                      <p:to x="100000" y="100000"/>
                                    </p:animScale>
                                    <p:animScale>
                                      <p:cBhvr>
                                        <p:cTn id="21" dur="26">
                                          <p:stCondLst>
                                            <p:cond delay="1642"/>
                                          </p:stCondLst>
                                        </p:cTn>
                                        <p:tgtEl>
                                          <p:spTgt spid="10"/>
                                        </p:tgtEl>
                                      </p:cBhvr>
                                      <p:to x="100000" y="90000"/>
                                    </p:animScale>
                                    <p:animScale>
                                      <p:cBhvr>
                                        <p:cTn id="22" dur="166" decel="50000">
                                          <p:stCondLst>
                                            <p:cond delay="1668"/>
                                          </p:stCondLst>
                                        </p:cTn>
                                        <p:tgtEl>
                                          <p:spTgt spid="10"/>
                                        </p:tgtEl>
                                      </p:cBhvr>
                                      <p:to x="100000" y="100000"/>
                                    </p:animScale>
                                    <p:animScale>
                                      <p:cBhvr>
                                        <p:cTn id="23" dur="26">
                                          <p:stCondLst>
                                            <p:cond delay="1808"/>
                                          </p:stCondLst>
                                        </p:cTn>
                                        <p:tgtEl>
                                          <p:spTgt spid="10"/>
                                        </p:tgtEl>
                                      </p:cBhvr>
                                      <p:to x="100000" y="95000"/>
                                    </p:animScale>
                                    <p:animScale>
                                      <p:cBhvr>
                                        <p:cTn id="24" dur="166" decel="50000">
                                          <p:stCondLst>
                                            <p:cond delay="1834"/>
                                          </p:stCondLst>
                                        </p:cTn>
                                        <p:tgtEl>
                                          <p:spTgt spid="10"/>
                                        </p:tgtEl>
                                      </p:cBhvr>
                                      <p:to x="100000" y="100000"/>
                                    </p:animScale>
                                  </p:childTnLst>
                                </p:cTn>
                              </p:par>
                            </p:childTnLst>
                          </p:cTn>
                        </p:par>
                        <p:par>
                          <p:cTn id="25" fill="hold">
                            <p:stCondLst>
                              <p:cond delay="4500"/>
                            </p:stCondLst>
                            <p:childTnLst>
                              <p:par>
                                <p:cTn id="26" presetID="26" presetClass="entr" presetSubtype="0"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80">
                                          <p:stCondLst>
                                            <p:cond delay="0"/>
                                          </p:stCondLst>
                                        </p:cTn>
                                        <p:tgtEl>
                                          <p:spTgt spid="14"/>
                                        </p:tgtEl>
                                      </p:cBhvr>
                                    </p:animEffect>
                                    <p:anim calcmode="lin" valueType="num">
                                      <p:cBhvr>
                                        <p:cTn id="29"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34" dur="26">
                                          <p:stCondLst>
                                            <p:cond delay="650"/>
                                          </p:stCondLst>
                                        </p:cTn>
                                        <p:tgtEl>
                                          <p:spTgt spid="14"/>
                                        </p:tgtEl>
                                      </p:cBhvr>
                                      <p:to x="100000" y="60000"/>
                                    </p:animScale>
                                    <p:animScale>
                                      <p:cBhvr>
                                        <p:cTn id="35" dur="166" decel="50000">
                                          <p:stCondLst>
                                            <p:cond delay="676"/>
                                          </p:stCondLst>
                                        </p:cTn>
                                        <p:tgtEl>
                                          <p:spTgt spid="14"/>
                                        </p:tgtEl>
                                      </p:cBhvr>
                                      <p:to x="100000" y="100000"/>
                                    </p:animScale>
                                    <p:animScale>
                                      <p:cBhvr>
                                        <p:cTn id="36" dur="26">
                                          <p:stCondLst>
                                            <p:cond delay="1312"/>
                                          </p:stCondLst>
                                        </p:cTn>
                                        <p:tgtEl>
                                          <p:spTgt spid="14"/>
                                        </p:tgtEl>
                                      </p:cBhvr>
                                      <p:to x="100000" y="80000"/>
                                    </p:animScale>
                                    <p:animScale>
                                      <p:cBhvr>
                                        <p:cTn id="37" dur="166" decel="50000">
                                          <p:stCondLst>
                                            <p:cond delay="1338"/>
                                          </p:stCondLst>
                                        </p:cTn>
                                        <p:tgtEl>
                                          <p:spTgt spid="14"/>
                                        </p:tgtEl>
                                      </p:cBhvr>
                                      <p:to x="100000" y="100000"/>
                                    </p:animScale>
                                    <p:animScale>
                                      <p:cBhvr>
                                        <p:cTn id="38" dur="26">
                                          <p:stCondLst>
                                            <p:cond delay="1642"/>
                                          </p:stCondLst>
                                        </p:cTn>
                                        <p:tgtEl>
                                          <p:spTgt spid="14"/>
                                        </p:tgtEl>
                                      </p:cBhvr>
                                      <p:to x="100000" y="90000"/>
                                    </p:animScale>
                                    <p:animScale>
                                      <p:cBhvr>
                                        <p:cTn id="39" dur="166" decel="50000">
                                          <p:stCondLst>
                                            <p:cond delay="1668"/>
                                          </p:stCondLst>
                                        </p:cTn>
                                        <p:tgtEl>
                                          <p:spTgt spid="14"/>
                                        </p:tgtEl>
                                      </p:cBhvr>
                                      <p:to x="100000" y="100000"/>
                                    </p:animScale>
                                    <p:animScale>
                                      <p:cBhvr>
                                        <p:cTn id="40" dur="26">
                                          <p:stCondLst>
                                            <p:cond delay="1808"/>
                                          </p:stCondLst>
                                        </p:cTn>
                                        <p:tgtEl>
                                          <p:spTgt spid="14"/>
                                        </p:tgtEl>
                                      </p:cBhvr>
                                      <p:to x="100000" y="95000"/>
                                    </p:animScale>
                                    <p:animScale>
                                      <p:cBhvr>
                                        <p:cTn id="41"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e 105">
            <a:extLst>
              <a:ext uri="{FF2B5EF4-FFF2-40B4-BE49-F238E27FC236}">
                <a16:creationId xmlns:a16="http://schemas.microsoft.com/office/drawing/2014/main" id="{2E58E9A2-49AD-44FB-99BA-5C8D1791BB5F}"/>
              </a:ext>
            </a:extLst>
          </p:cNvPr>
          <p:cNvGrpSpPr/>
          <p:nvPr/>
        </p:nvGrpSpPr>
        <p:grpSpPr>
          <a:xfrm>
            <a:off x="963396" y="1196752"/>
            <a:ext cx="3323054" cy="1909858"/>
            <a:chOff x="963396" y="546324"/>
            <a:chExt cx="3323054" cy="1909858"/>
          </a:xfrm>
        </p:grpSpPr>
        <p:pic>
          <p:nvPicPr>
            <p:cNvPr id="12" name="Image 11">
              <a:extLst>
                <a:ext uri="{FF2B5EF4-FFF2-40B4-BE49-F238E27FC236}">
                  <a16:creationId xmlns:a16="http://schemas.microsoft.com/office/drawing/2014/main" id="{51395E2B-3917-4226-8B5A-D3AEC778E2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3396" y="546324"/>
              <a:ext cx="3323054" cy="1909858"/>
            </a:xfrm>
            <a:prstGeom prst="rect">
              <a:avLst/>
            </a:prstGeom>
          </p:spPr>
        </p:pic>
        <p:sp>
          <p:nvSpPr>
            <p:cNvPr id="93" name="Rectangle 92">
              <a:extLst>
                <a:ext uri="{FF2B5EF4-FFF2-40B4-BE49-F238E27FC236}">
                  <a16:creationId xmlns:a16="http://schemas.microsoft.com/office/drawing/2014/main" id="{52CA74B1-43A1-484C-970B-D81A7B2EAC0F}"/>
                </a:ext>
              </a:extLst>
            </p:cNvPr>
            <p:cNvSpPr/>
            <p:nvPr/>
          </p:nvSpPr>
          <p:spPr>
            <a:xfrm>
              <a:off x="1375122" y="2121920"/>
              <a:ext cx="2539383" cy="226960"/>
            </a:xfrm>
            <a:prstGeom prst="rect">
              <a:avLst/>
            </a:prstGeom>
            <a:no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Azure </a:t>
              </a:r>
              <a:r>
                <a:rPr lang="fr-FR" sz="1400" dirty="0" err="1"/>
                <a:t>WebApp</a:t>
              </a:r>
              <a:endParaRPr lang="fr-FR" sz="1400" dirty="0"/>
            </a:p>
          </p:txBody>
        </p:sp>
      </p:grpSp>
      <p:grpSp>
        <p:nvGrpSpPr>
          <p:cNvPr id="105" name="Groupe 104">
            <a:extLst>
              <a:ext uri="{FF2B5EF4-FFF2-40B4-BE49-F238E27FC236}">
                <a16:creationId xmlns:a16="http://schemas.microsoft.com/office/drawing/2014/main" id="{215B49B0-05F6-4D31-ABC3-14DF32D0763B}"/>
              </a:ext>
            </a:extLst>
          </p:cNvPr>
          <p:cNvGrpSpPr/>
          <p:nvPr/>
        </p:nvGrpSpPr>
        <p:grpSpPr>
          <a:xfrm>
            <a:off x="5290267" y="379279"/>
            <a:ext cx="6132737" cy="2905705"/>
            <a:chOff x="5302324" y="379279"/>
            <a:chExt cx="6132737" cy="2905705"/>
          </a:xfrm>
        </p:grpSpPr>
        <p:pic>
          <p:nvPicPr>
            <p:cNvPr id="21" name="Image 20">
              <a:extLst>
                <a:ext uri="{FF2B5EF4-FFF2-40B4-BE49-F238E27FC236}">
                  <a16:creationId xmlns:a16="http://schemas.microsoft.com/office/drawing/2014/main" id="{19C04E9E-D62C-4E58-83B4-CE98BE5642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2324" y="379279"/>
              <a:ext cx="6132737" cy="2905705"/>
            </a:xfrm>
            <a:prstGeom prst="rect">
              <a:avLst/>
            </a:prstGeom>
          </p:spPr>
        </p:pic>
        <p:pic>
          <p:nvPicPr>
            <p:cNvPr id="91" name="Image 90">
              <a:extLst>
                <a:ext uri="{FF2B5EF4-FFF2-40B4-BE49-F238E27FC236}">
                  <a16:creationId xmlns:a16="http://schemas.microsoft.com/office/drawing/2014/main" id="{FA6F9543-7AE3-482E-83E8-0262749A892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8681" r="17250"/>
            <a:stretch/>
          </p:blipFill>
          <p:spPr>
            <a:xfrm>
              <a:off x="8215904" y="526131"/>
              <a:ext cx="719512" cy="589589"/>
            </a:xfrm>
            <a:prstGeom prst="rect">
              <a:avLst/>
            </a:prstGeom>
          </p:spPr>
        </p:pic>
        <p:sp>
          <p:nvSpPr>
            <p:cNvPr id="92" name="Rectangle 91">
              <a:extLst>
                <a:ext uri="{FF2B5EF4-FFF2-40B4-BE49-F238E27FC236}">
                  <a16:creationId xmlns:a16="http://schemas.microsoft.com/office/drawing/2014/main" id="{2E24D468-CD12-4A55-A71D-5D9EF53EA318}"/>
                </a:ext>
              </a:extLst>
            </p:cNvPr>
            <p:cNvSpPr/>
            <p:nvPr/>
          </p:nvSpPr>
          <p:spPr>
            <a:xfrm>
              <a:off x="7324186" y="1171138"/>
              <a:ext cx="2539383" cy="226960"/>
            </a:xfrm>
            <a:prstGeom prst="rect">
              <a:avLst/>
            </a:prstGeom>
            <a:no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Azure container </a:t>
              </a:r>
              <a:r>
                <a:rPr lang="fr-FR" sz="1400" dirty="0" err="1"/>
                <a:t>registry</a:t>
              </a:r>
              <a:endParaRPr lang="fr-FR" sz="1400" dirty="0"/>
            </a:p>
          </p:txBody>
        </p:sp>
      </p:grpSp>
      <p:grpSp>
        <p:nvGrpSpPr>
          <p:cNvPr id="103" name="Groupe 102">
            <a:extLst>
              <a:ext uri="{FF2B5EF4-FFF2-40B4-BE49-F238E27FC236}">
                <a16:creationId xmlns:a16="http://schemas.microsoft.com/office/drawing/2014/main" id="{D326DACE-3924-454B-B9DA-6624B268ADEA}"/>
              </a:ext>
            </a:extLst>
          </p:cNvPr>
          <p:cNvGrpSpPr/>
          <p:nvPr/>
        </p:nvGrpSpPr>
        <p:grpSpPr>
          <a:xfrm>
            <a:off x="849412" y="3789040"/>
            <a:ext cx="9781504" cy="2734874"/>
            <a:chOff x="849412" y="3789040"/>
            <a:chExt cx="9781504" cy="2734874"/>
          </a:xfrm>
        </p:grpSpPr>
        <p:sp>
          <p:nvSpPr>
            <p:cNvPr id="69" name="Rectangle 68">
              <a:extLst>
                <a:ext uri="{FF2B5EF4-FFF2-40B4-BE49-F238E27FC236}">
                  <a16:creationId xmlns:a16="http://schemas.microsoft.com/office/drawing/2014/main" id="{3CCBC31C-EA79-4D23-92FD-A1382B1D1F85}"/>
                </a:ext>
              </a:extLst>
            </p:cNvPr>
            <p:cNvSpPr/>
            <p:nvPr/>
          </p:nvSpPr>
          <p:spPr>
            <a:xfrm>
              <a:off x="849412" y="3789040"/>
              <a:ext cx="9781504" cy="2734874"/>
            </a:xfrm>
            <a:prstGeom prst="rect">
              <a:avLst/>
            </a:prstGeom>
            <a:solidFill>
              <a:schemeClr val="accent2">
                <a:lumMod val="40000"/>
                <a:lumOff val="6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FR" sz="1600" i="1" dirty="0">
                <a:solidFill>
                  <a:schemeClr val="tx1">
                    <a:lumMod val="95000"/>
                  </a:schemeClr>
                </a:solidFill>
              </a:endParaRPr>
            </a:p>
          </p:txBody>
        </p:sp>
        <p:pic>
          <p:nvPicPr>
            <p:cNvPr id="71" name="Image 70">
              <a:extLst>
                <a:ext uri="{FF2B5EF4-FFF2-40B4-BE49-F238E27FC236}">
                  <a16:creationId xmlns:a16="http://schemas.microsoft.com/office/drawing/2014/main" id="{75302D82-3B13-42C2-BA1D-E5FD4EBC73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9622817" y="4688247"/>
              <a:ext cx="1260386" cy="526315"/>
            </a:xfrm>
            <a:prstGeom prst="rect">
              <a:avLst/>
            </a:prstGeom>
          </p:spPr>
        </p:pic>
      </p:grpSp>
      <p:pic>
        <p:nvPicPr>
          <p:cNvPr id="5" name="Image 4">
            <a:extLst>
              <a:ext uri="{FF2B5EF4-FFF2-40B4-BE49-F238E27FC236}">
                <a16:creationId xmlns:a16="http://schemas.microsoft.com/office/drawing/2014/main" id="{B483CCD3-AF12-4228-9C81-A0256AA959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09103" y="5138911"/>
            <a:ext cx="1379722" cy="1719089"/>
          </a:xfrm>
          <a:prstGeom prst="rect">
            <a:avLst/>
          </a:prstGeom>
        </p:spPr>
      </p:pic>
      <p:pic>
        <p:nvPicPr>
          <p:cNvPr id="6" name="Image 5">
            <a:extLst>
              <a:ext uri="{FF2B5EF4-FFF2-40B4-BE49-F238E27FC236}">
                <a16:creationId xmlns:a16="http://schemas.microsoft.com/office/drawing/2014/main" id="{BF926DD8-966C-44A9-B81F-5C74A1C0CB9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765820" cy="765820"/>
          </a:xfrm>
          <a:prstGeom prst="rect">
            <a:avLst/>
          </a:prstGeom>
        </p:spPr>
      </p:pic>
      <p:grpSp>
        <p:nvGrpSpPr>
          <p:cNvPr id="107" name="Groupe 106">
            <a:extLst>
              <a:ext uri="{FF2B5EF4-FFF2-40B4-BE49-F238E27FC236}">
                <a16:creationId xmlns:a16="http://schemas.microsoft.com/office/drawing/2014/main" id="{B0C41A4E-C8CB-438A-8FEE-D209BE6CBA78}"/>
              </a:ext>
            </a:extLst>
          </p:cNvPr>
          <p:cNvGrpSpPr/>
          <p:nvPr/>
        </p:nvGrpSpPr>
        <p:grpSpPr>
          <a:xfrm>
            <a:off x="1972175" y="1736341"/>
            <a:ext cx="1523346" cy="873388"/>
            <a:chOff x="1972175" y="1085913"/>
            <a:chExt cx="1523346" cy="873388"/>
          </a:xfrm>
        </p:grpSpPr>
        <p:sp>
          <p:nvSpPr>
            <p:cNvPr id="18" name="Rectangle 17">
              <a:extLst>
                <a:ext uri="{FF2B5EF4-FFF2-40B4-BE49-F238E27FC236}">
                  <a16:creationId xmlns:a16="http://schemas.microsoft.com/office/drawing/2014/main" id="{DB47F546-A4CA-4358-BC4E-C3184DAE9B39}"/>
                </a:ext>
              </a:extLst>
            </p:cNvPr>
            <p:cNvSpPr/>
            <p:nvPr/>
          </p:nvSpPr>
          <p:spPr>
            <a:xfrm>
              <a:off x="1972175" y="1093168"/>
              <a:ext cx="1523346" cy="866133"/>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00136312-72C1-443C-AA2C-E48555803CE2}"/>
                </a:ext>
              </a:extLst>
            </p:cNvPr>
            <p:cNvSpPr txBox="1"/>
            <p:nvPr/>
          </p:nvSpPr>
          <p:spPr>
            <a:xfrm>
              <a:off x="1972175" y="1085913"/>
              <a:ext cx="1523346" cy="369332"/>
            </a:xfrm>
            <a:prstGeom prst="rect">
              <a:avLst/>
            </a:prstGeom>
            <a:noFill/>
          </p:spPr>
          <p:txBody>
            <a:bodyPr wrap="square" rtlCol="0">
              <a:spAutoFit/>
            </a:bodyPr>
            <a:lstStyle/>
            <a:p>
              <a:pPr algn="ctr">
                <a:lnSpc>
                  <a:spcPct val="90000"/>
                </a:lnSpc>
              </a:pPr>
              <a:r>
                <a:rPr lang="fr-FR" sz="2000" dirty="0" err="1"/>
                <a:t>WebApp</a:t>
              </a:r>
              <a:endParaRPr lang="fr-FR" sz="2800" dirty="0"/>
            </a:p>
          </p:txBody>
        </p:sp>
        <p:pic>
          <p:nvPicPr>
            <p:cNvPr id="15" name="Image 14">
              <a:extLst>
                <a:ext uri="{FF2B5EF4-FFF2-40B4-BE49-F238E27FC236}">
                  <a16:creationId xmlns:a16="http://schemas.microsoft.com/office/drawing/2014/main" id="{B5911F29-5882-486B-8EE0-F7A2A288486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20698" y="1424037"/>
              <a:ext cx="871282" cy="469602"/>
            </a:xfrm>
            <a:prstGeom prst="rect">
              <a:avLst/>
            </a:prstGeom>
          </p:spPr>
        </p:pic>
      </p:grpSp>
      <p:grpSp>
        <p:nvGrpSpPr>
          <p:cNvPr id="104" name="Groupe 103">
            <a:extLst>
              <a:ext uri="{FF2B5EF4-FFF2-40B4-BE49-F238E27FC236}">
                <a16:creationId xmlns:a16="http://schemas.microsoft.com/office/drawing/2014/main" id="{66955913-5C03-4493-B2EC-F846F5F3E2A4}"/>
              </a:ext>
            </a:extLst>
          </p:cNvPr>
          <p:cNvGrpSpPr/>
          <p:nvPr/>
        </p:nvGrpSpPr>
        <p:grpSpPr>
          <a:xfrm>
            <a:off x="6669231" y="1448937"/>
            <a:ext cx="3927202" cy="1467002"/>
            <a:chOff x="6681288" y="1448937"/>
            <a:chExt cx="3927202" cy="1467002"/>
          </a:xfrm>
        </p:grpSpPr>
        <p:sp>
          <p:nvSpPr>
            <p:cNvPr id="31" name="Rectangle 30">
              <a:extLst>
                <a:ext uri="{FF2B5EF4-FFF2-40B4-BE49-F238E27FC236}">
                  <a16:creationId xmlns:a16="http://schemas.microsoft.com/office/drawing/2014/main" id="{FEF061DD-03BF-4E4D-BC39-20651FEB13F8}"/>
                </a:ext>
              </a:extLst>
            </p:cNvPr>
            <p:cNvSpPr/>
            <p:nvPr/>
          </p:nvSpPr>
          <p:spPr>
            <a:xfrm>
              <a:off x="6681288" y="1448937"/>
              <a:ext cx="3927202" cy="1467002"/>
            </a:xfrm>
            <a:prstGeom prst="rect">
              <a:avLst/>
            </a:prstGeom>
            <a:solidFill>
              <a:schemeClr val="accent3">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Image 22">
              <a:extLst>
                <a:ext uri="{FF2B5EF4-FFF2-40B4-BE49-F238E27FC236}">
                  <a16:creationId xmlns:a16="http://schemas.microsoft.com/office/drawing/2014/main" id="{BC8307AD-CEE6-4484-8F07-37B2705F5E1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26959" y="1543519"/>
              <a:ext cx="2096730" cy="513699"/>
            </a:xfrm>
            <a:prstGeom prst="rect">
              <a:avLst/>
            </a:prstGeom>
          </p:spPr>
        </p:pic>
        <p:pic>
          <p:nvPicPr>
            <p:cNvPr id="24" name="Image 23">
              <a:extLst>
                <a:ext uri="{FF2B5EF4-FFF2-40B4-BE49-F238E27FC236}">
                  <a16:creationId xmlns:a16="http://schemas.microsoft.com/office/drawing/2014/main" id="{DC9AC926-7855-41D7-A3E3-3026389600E1}"/>
                </a:ext>
              </a:extLst>
            </p:cNvPr>
            <p:cNvPicPr>
              <a:picLocks noChangeAspect="1"/>
            </p:cNvPicPr>
            <p:nvPr/>
          </p:nvPicPr>
          <p:blipFill>
            <a:blip r:embed="rId10"/>
            <a:stretch>
              <a:fillRect/>
            </a:stretch>
          </p:blipFill>
          <p:spPr>
            <a:xfrm>
              <a:off x="8925073" y="1688778"/>
              <a:ext cx="1494626" cy="257694"/>
            </a:xfrm>
            <a:prstGeom prst="rect">
              <a:avLst/>
            </a:prstGeom>
          </p:spPr>
        </p:pic>
        <p:sp>
          <p:nvSpPr>
            <p:cNvPr id="26" name="Rectangle 25">
              <a:extLst>
                <a:ext uri="{FF2B5EF4-FFF2-40B4-BE49-F238E27FC236}">
                  <a16:creationId xmlns:a16="http://schemas.microsoft.com/office/drawing/2014/main" id="{5851277D-D2DE-4C47-92EE-2006A01549BC}"/>
                </a:ext>
              </a:extLst>
            </p:cNvPr>
            <p:cNvSpPr/>
            <p:nvPr/>
          </p:nvSpPr>
          <p:spPr>
            <a:xfrm>
              <a:off x="7587524" y="2147318"/>
              <a:ext cx="585485" cy="513700"/>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N2</a:t>
              </a:r>
            </a:p>
          </p:txBody>
        </p:sp>
        <p:sp>
          <p:nvSpPr>
            <p:cNvPr id="27" name="Rectangle 26">
              <a:extLst>
                <a:ext uri="{FF2B5EF4-FFF2-40B4-BE49-F238E27FC236}">
                  <a16:creationId xmlns:a16="http://schemas.microsoft.com/office/drawing/2014/main" id="{93B98A01-8DFF-478A-90A4-95562AED3C15}"/>
                </a:ext>
              </a:extLst>
            </p:cNvPr>
            <p:cNvSpPr/>
            <p:nvPr/>
          </p:nvSpPr>
          <p:spPr>
            <a:xfrm>
              <a:off x="8301136" y="2146097"/>
              <a:ext cx="585485" cy="513700"/>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N1</a:t>
              </a:r>
            </a:p>
          </p:txBody>
        </p:sp>
        <p:sp>
          <p:nvSpPr>
            <p:cNvPr id="28" name="Rectangle 27">
              <a:extLst>
                <a:ext uri="{FF2B5EF4-FFF2-40B4-BE49-F238E27FC236}">
                  <a16:creationId xmlns:a16="http://schemas.microsoft.com/office/drawing/2014/main" id="{33257038-C167-45B9-B32B-A9CA50E5EDDB}"/>
                </a:ext>
              </a:extLst>
            </p:cNvPr>
            <p:cNvSpPr/>
            <p:nvPr/>
          </p:nvSpPr>
          <p:spPr>
            <a:xfrm>
              <a:off x="9007131" y="2144820"/>
              <a:ext cx="585485" cy="513700"/>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N3</a:t>
              </a:r>
            </a:p>
          </p:txBody>
        </p:sp>
      </p:grpSp>
      <p:grpSp>
        <p:nvGrpSpPr>
          <p:cNvPr id="99" name="Groupe 98">
            <a:extLst>
              <a:ext uri="{FF2B5EF4-FFF2-40B4-BE49-F238E27FC236}">
                <a16:creationId xmlns:a16="http://schemas.microsoft.com/office/drawing/2014/main" id="{1FE9464C-7077-491D-8EC4-754BADC96DBB}"/>
              </a:ext>
            </a:extLst>
          </p:cNvPr>
          <p:cNvGrpSpPr/>
          <p:nvPr/>
        </p:nvGrpSpPr>
        <p:grpSpPr>
          <a:xfrm>
            <a:off x="1057047" y="4375511"/>
            <a:ext cx="2880320" cy="1418865"/>
            <a:chOff x="1057047" y="4375511"/>
            <a:chExt cx="2880320" cy="1418865"/>
          </a:xfrm>
        </p:grpSpPr>
        <p:sp>
          <p:nvSpPr>
            <p:cNvPr id="34" name="Rectangle 33">
              <a:extLst>
                <a:ext uri="{FF2B5EF4-FFF2-40B4-BE49-F238E27FC236}">
                  <a16:creationId xmlns:a16="http://schemas.microsoft.com/office/drawing/2014/main" id="{F5582E14-0BB6-4A2C-AE11-35054E7FF468}"/>
                </a:ext>
              </a:extLst>
            </p:cNvPr>
            <p:cNvSpPr/>
            <p:nvPr/>
          </p:nvSpPr>
          <p:spPr>
            <a:xfrm>
              <a:off x="1057047" y="4375511"/>
              <a:ext cx="2880320" cy="1418865"/>
            </a:xfrm>
            <a:prstGeom prst="rect">
              <a:avLst/>
            </a:prstGeom>
            <a:solidFill>
              <a:schemeClr val="accent3">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600" i="1" dirty="0">
                  <a:solidFill>
                    <a:schemeClr val="tx1">
                      <a:lumMod val="95000"/>
                    </a:schemeClr>
                  </a:solidFill>
                </a:rPr>
                <a:t>Front</a:t>
              </a:r>
            </a:p>
          </p:txBody>
        </p:sp>
        <p:pic>
          <p:nvPicPr>
            <p:cNvPr id="36" name="Image 35">
              <a:extLst>
                <a:ext uri="{FF2B5EF4-FFF2-40B4-BE49-F238E27FC236}">
                  <a16:creationId xmlns:a16="http://schemas.microsoft.com/office/drawing/2014/main" id="{5678FEE3-6BE6-467C-A20D-E0C0B995AC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194257" y="4786265"/>
              <a:ext cx="543461" cy="239625"/>
            </a:xfrm>
            <a:prstGeom prst="rect">
              <a:avLst/>
            </a:prstGeom>
          </p:spPr>
        </p:pic>
        <p:pic>
          <p:nvPicPr>
            <p:cNvPr id="38" name="Image 37">
              <a:extLst>
                <a:ext uri="{FF2B5EF4-FFF2-40B4-BE49-F238E27FC236}">
                  <a16:creationId xmlns:a16="http://schemas.microsoft.com/office/drawing/2014/main" id="{C13B22CE-F00C-4476-8E2B-053514F5480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088075" y="4761360"/>
              <a:ext cx="724223" cy="362112"/>
            </a:xfrm>
            <a:prstGeom prst="rect">
              <a:avLst/>
            </a:prstGeom>
          </p:spPr>
        </p:pic>
        <p:sp>
          <p:nvSpPr>
            <p:cNvPr id="39" name="Rectangle 38">
              <a:extLst>
                <a:ext uri="{FF2B5EF4-FFF2-40B4-BE49-F238E27FC236}">
                  <a16:creationId xmlns:a16="http://schemas.microsoft.com/office/drawing/2014/main" id="{A74A3F7A-A220-4784-BDE4-EAB8B1221993}"/>
                </a:ext>
              </a:extLst>
            </p:cNvPr>
            <p:cNvSpPr/>
            <p:nvPr/>
          </p:nvSpPr>
          <p:spPr>
            <a:xfrm>
              <a:off x="1970421" y="5113204"/>
              <a:ext cx="912697" cy="362112"/>
            </a:xfrm>
            <a:prstGeom prst="rect">
              <a:avLst/>
            </a:prstGeom>
            <a:solidFill>
              <a:schemeClr val="accent3">
                <a:lumMod val="60000"/>
                <a:lumOff val="40000"/>
              </a:schemeClr>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err="1"/>
                <a:t>Continuous</a:t>
              </a:r>
              <a:r>
                <a:rPr lang="fr-FR" sz="1050" dirty="0"/>
                <a:t> </a:t>
              </a:r>
              <a:r>
                <a:rPr lang="fr-FR" sz="1050" dirty="0" err="1"/>
                <a:t>Integration</a:t>
              </a:r>
              <a:endParaRPr lang="fr-FR" sz="1050" dirty="0"/>
            </a:p>
          </p:txBody>
        </p:sp>
        <p:sp>
          <p:nvSpPr>
            <p:cNvPr id="40" name="Rectangle 39">
              <a:extLst>
                <a:ext uri="{FF2B5EF4-FFF2-40B4-BE49-F238E27FC236}">
                  <a16:creationId xmlns:a16="http://schemas.microsoft.com/office/drawing/2014/main" id="{A16E3CB6-B8F8-4F67-9FBF-41A9FFF5593F}"/>
                </a:ext>
              </a:extLst>
            </p:cNvPr>
            <p:cNvSpPr/>
            <p:nvPr/>
          </p:nvSpPr>
          <p:spPr>
            <a:xfrm>
              <a:off x="2952662" y="5111230"/>
              <a:ext cx="912697" cy="362112"/>
            </a:xfrm>
            <a:prstGeom prst="rect">
              <a:avLst/>
            </a:prstGeom>
            <a:solidFill>
              <a:schemeClr val="accent3">
                <a:lumMod val="60000"/>
                <a:lumOff val="40000"/>
              </a:schemeClr>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err="1"/>
                <a:t>Continuous</a:t>
              </a:r>
              <a:r>
                <a:rPr lang="fr-FR" sz="1050" dirty="0"/>
                <a:t> </a:t>
              </a:r>
              <a:r>
                <a:rPr lang="fr-FR" sz="1050" dirty="0" err="1"/>
                <a:t>Deployment</a:t>
              </a:r>
              <a:endParaRPr lang="fr-FR" sz="1050" dirty="0"/>
            </a:p>
          </p:txBody>
        </p:sp>
        <p:pic>
          <p:nvPicPr>
            <p:cNvPr id="41" name="Image 40">
              <a:extLst>
                <a:ext uri="{FF2B5EF4-FFF2-40B4-BE49-F238E27FC236}">
                  <a16:creationId xmlns:a16="http://schemas.microsoft.com/office/drawing/2014/main" id="{80BA4AAE-DE09-433D-989F-0B6B86F9DC26}"/>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201234" y="4916060"/>
              <a:ext cx="724223" cy="390340"/>
            </a:xfrm>
            <a:prstGeom prst="rect">
              <a:avLst/>
            </a:prstGeom>
          </p:spPr>
        </p:pic>
      </p:grpSp>
      <p:grpSp>
        <p:nvGrpSpPr>
          <p:cNvPr id="100" name="Groupe 99">
            <a:extLst>
              <a:ext uri="{FF2B5EF4-FFF2-40B4-BE49-F238E27FC236}">
                <a16:creationId xmlns:a16="http://schemas.microsoft.com/office/drawing/2014/main" id="{69616CE5-27B5-4392-8F88-34D4FA252FAC}"/>
              </a:ext>
            </a:extLst>
          </p:cNvPr>
          <p:cNvGrpSpPr/>
          <p:nvPr/>
        </p:nvGrpSpPr>
        <p:grpSpPr>
          <a:xfrm>
            <a:off x="4009375" y="4375511"/>
            <a:ext cx="2880320" cy="1418865"/>
            <a:chOff x="4009375" y="4375511"/>
            <a:chExt cx="2880320" cy="1418865"/>
          </a:xfrm>
        </p:grpSpPr>
        <p:sp>
          <p:nvSpPr>
            <p:cNvPr id="42" name="Rectangle 41">
              <a:extLst>
                <a:ext uri="{FF2B5EF4-FFF2-40B4-BE49-F238E27FC236}">
                  <a16:creationId xmlns:a16="http://schemas.microsoft.com/office/drawing/2014/main" id="{C2657B6B-5F59-4160-ACC8-97F0795EA695}"/>
                </a:ext>
              </a:extLst>
            </p:cNvPr>
            <p:cNvSpPr/>
            <p:nvPr/>
          </p:nvSpPr>
          <p:spPr>
            <a:xfrm>
              <a:off x="4009375" y="4375511"/>
              <a:ext cx="2880320" cy="1418865"/>
            </a:xfrm>
            <a:prstGeom prst="rect">
              <a:avLst/>
            </a:prstGeom>
            <a:solidFill>
              <a:schemeClr val="accent3">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600" i="1" dirty="0">
                  <a:solidFill>
                    <a:schemeClr val="tx1">
                      <a:lumMod val="95000"/>
                    </a:schemeClr>
                  </a:solidFill>
                </a:rPr>
                <a:t>Back </a:t>
              </a:r>
              <a:r>
                <a:rPr lang="fr-FR" sz="1600" i="1" dirty="0" err="1">
                  <a:solidFill>
                    <a:schemeClr val="tx1">
                      <a:lumMod val="95000"/>
                    </a:schemeClr>
                  </a:solidFill>
                </a:rPr>
                <a:t>Invoices</a:t>
              </a:r>
              <a:endParaRPr lang="fr-FR" sz="1600" i="1" dirty="0">
                <a:solidFill>
                  <a:schemeClr val="tx1">
                    <a:lumMod val="95000"/>
                  </a:schemeClr>
                </a:solidFill>
              </a:endParaRPr>
            </a:p>
          </p:txBody>
        </p:sp>
        <p:pic>
          <p:nvPicPr>
            <p:cNvPr id="43" name="Image 42">
              <a:extLst>
                <a:ext uri="{FF2B5EF4-FFF2-40B4-BE49-F238E27FC236}">
                  <a16:creationId xmlns:a16="http://schemas.microsoft.com/office/drawing/2014/main" id="{C34FC910-0611-4FF4-96D1-D79956D62BC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146585" y="4786265"/>
              <a:ext cx="543461" cy="239625"/>
            </a:xfrm>
            <a:prstGeom prst="rect">
              <a:avLst/>
            </a:prstGeom>
          </p:spPr>
        </p:pic>
        <p:sp>
          <p:nvSpPr>
            <p:cNvPr id="45" name="Rectangle 44">
              <a:extLst>
                <a:ext uri="{FF2B5EF4-FFF2-40B4-BE49-F238E27FC236}">
                  <a16:creationId xmlns:a16="http://schemas.microsoft.com/office/drawing/2014/main" id="{0E3935DC-7E83-4839-A27C-28F523C60D0E}"/>
                </a:ext>
              </a:extLst>
            </p:cNvPr>
            <p:cNvSpPr/>
            <p:nvPr/>
          </p:nvSpPr>
          <p:spPr>
            <a:xfrm>
              <a:off x="4922749" y="5113204"/>
              <a:ext cx="912697" cy="362112"/>
            </a:xfrm>
            <a:prstGeom prst="rect">
              <a:avLst/>
            </a:prstGeom>
            <a:solidFill>
              <a:schemeClr val="accent3">
                <a:lumMod val="60000"/>
                <a:lumOff val="40000"/>
              </a:schemeClr>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err="1"/>
                <a:t>Continuous</a:t>
              </a:r>
              <a:r>
                <a:rPr lang="fr-FR" sz="1050" dirty="0"/>
                <a:t> </a:t>
              </a:r>
              <a:r>
                <a:rPr lang="fr-FR" sz="1050" dirty="0" err="1"/>
                <a:t>Integration</a:t>
              </a:r>
              <a:endParaRPr lang="fr-FR" sz="1050" dirty="0"/>
            </a:p>
          </p:txBody>
        </p:sp>
        <p:pic>
          <p:nvPicPr>
            <p:cNvPr id="49" name="Image 48">
              <a:extLst>
                <a:ext uri="{FF2B5EF4-FFF2-40B4-BE49-F238E27FC236}">
                  <a16:creationId xmlns:a16="http://schemas.microsoft.com/office/drawing/2014/main" id="{EAB2CE41-E8EE-47B2-A7C8-E73B847BEF94}"/>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798723" y="4712317"/>
              <a:ext cx="872488" cy="745251"/>
            </a:xfrm>
            <a:prstGeom prst="rect">
              <a:avLst/>
            </a:prstGeom>
          </p:spPr>
        </p:pic>
        <p:pic>
          <p:nvPicPr>
            <p:cNvPr id="51" name="Image 50">
              <a:extLst>
                <a:ext uri="{FF2B5EF4-FFF2-40B4-BE49-F238E27FC236}">
                  <a16:creationId xmlns:a16="http://schemas.microsoft.com/office/drawing/2014/main" id="{BEB28E78-8F14-4DA6-B344-93AF8C6D4FB6}"/>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l="16570" r="17516"/>
            <a:stretch/>
          </p:blipFill>
          <p:spPr>
            <a:xfrm>
              <a:off x="4086984" y="4831432"/>
              <a:ext cx="769979" cy="584079"/>
            </a:xfrm>
            <a:prstGeom prst="rect">
              <a:avLst/>
            </a:prstGeom>
          </p:spPr>
        </p:pic>
      </p:grpSp>
      <p:grpSp>
        <p:nvGrpSpPr>
          <p:cNvPr id="102" name="Groupe 101">
            <a:extLst>
              <a:ext uri="{FF2B5EF4-FFF2-40B4-BE49-F238E27FC236}">
                <a16:creationId xmlns:a16="http://schemas.microsoft.com/office/drawing/2014/main" id="{1A7149AF-42EA-4595-B75A-17FFD03BB35E}"/>
              </a:ext>
            </a:extLst>
          </p:cNvPr>
          <p:cNvGrpSpPr/>
          <p:nvPr/>
        </p:nvGrpSpPr>
        <p:grpSpPr>
          <a:xfrm>
            <a:off x="1002831" y="3815290"/>
            <a:ext cx="8832970" cy="558950"/>
            <a:chOff x="1002831" y="3815290"/>
            <a:chExt cx="8832970" cy="558950"/>
          </a:xfrm>
        </p:grpSpPr>
        <p:sp>
          <p:nvSpPr>
            <p:cNvPr id="57" name="Rectangle 56">
              <a:extLst>
                <a:ext uri="{FF2B5EF4-FFF2-40B4-BE49-F238E27FC236}">
                  <a16:creationId xmlns:a16="http://schemas.microsoft.com/office/drawing/2014/main" id="{0041BD98-ED16-4FE3-A36C-84EEF3913804}"/>
                </a:ext>
              </a:extLst>
            </p:cNvPr>
            <p:cNvSpPr/>
            <p:nvPr/>
          </p:nvSpPr>
          <p:spPr>
            <a:xfrm>
              <a:off x="1057047" y="3913018"/>
              <a:ext cx="8778754" cy="367383"/>
            </a:xfrm>
            <a:prstGeom prst="rect">
              <a:avLst/>
            </a:prstGeom>
            <a:solidFill>
              <a:schemeClr val="accent3">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FR" sz="1600" i="1" dirty="0">
                <a:solidFill>
                  <a:schemeClr val="tx1">
                    <a:lumMod val="95000"/>
                  </a:schemeClr>
                </a:solidFill>
              </a:endParaRPr>
            </a:p>
          </p:txBody>
        </p:sp>
        <p:pic>
          <p:nvPicPr>
            <p:cNvPr id="33" name="Image 32">
              <a:extLst>
                <a:ext uri="{FF2B5EF4-FFF2-40B4-BE49-F238E27FC236}">
                  <a16:creationId xmlns:a16="http://schemas.microsoft.com/office/drawing/2014/main" id="{DA85A93E-CA45-4E1A-84B1-953B95BFB313}"/>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02831" y="3815290"/>
              <a:ext cx="2701873" cy="558950"/>
            </a:xfrm>
            <a:prstGeom prst="rect">
              <a:avLst/>
            </a:prstGeom>
          </p:spPr>
        </p:pic>
      </p:grpSp>
      <p:pic>
        <p:nvPicPr>
          <p:cNvPr id="59" name="Image 58">
            <a:extLst>
              <a:ext uri="{FF2B5EF4-FFF2-40B4-BE49-F238E27FC236}">
                <a16:creationId xmlns:a16="http://schemas.microsoft.com/office/drawing/2014/main" id="{5EE4DADD-A813-442F-9AB6-6820CFB52DD2}"/>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197612" y="5867806"/>
            <a:ext cx="599189" cy="599189"/>
          </a:xfrm>
          <a:prstGeom prst="rect">
            <a:avLst/>
          </a:prstGeom>
        </p:spPr>
      </p:pic>
      <p:pic>
        <p:nvPicPr>
          <p:cNvPr id="60" name="Image 59">
            <a:extLst>
              <a:ext uri="{FF2B5EF4-FFF2-40B4-BE49-F238E27FC236}">
                <a16:creationId xmlns:a16="http://schemas.microsoft.com/office/drawing/2014/main" id="{67D38E76-5BED-4A5C-8E09-F03A425E87CD}"/>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162636" y="5867806"/>
            <a:ext cx="599189" cy="599189"/>
          </a:xfrm>
          <a:prstGeom prst="rect">
            <a:avLst/>
          </a:prstGeom>
        </p:spPr>
      </p:pic>
      <p:pic>
        <p:nvPicPr>
          <p:cNvPr id="62" name="Image 61">
            <a:extLst>
              <a:ext uri="{FF2B5EF4-FFF2-40B4-BE49-F238E27FC236}">
                <a16:creationId xmlns:a16="http://schemas.microsoft.com/office/drawing/2014/main" id="{E06DF1C3-B6D4-41AD-93BE-168626F3CEA4}"/>
              </a:ext>
            </a:extLst>
          </p:cNvPr>
          <p:cNvPicPr>
            <a:picLocks noChangeAspect="1"/>
          </p:cNvPicPr>
          <p:nvPr/>
        </p:nvPicPr>
        <p:blipFill rotWithShape="1">
          <a:blip r:embed="rId18" cstate="print">
            <a:extLst>
              <a:ext uri="{28A0092B-C50C-407E-A947-70E740481C1C}">
                <a14:useLocalDpi xmlns:a14="http://schemas.microsoft.com/office/drawing/2010/main" val="0"/>
              </a:ext>
            </a:extLst>
          </a:blip>
          <a:srcRect t="13861" b="14821"/>
          <a:stretch/>
        </p:blipFill>
        <p:spPr>
          <a:xfrm>
            <a:off x="7626052" y="5859395"/>
            <a:ext cx="1476737" cy="592413"/>
          </a:xfrm>
          <a:prstGeom prst="rect">
            <a:avLst/>
          </a:prstGeom>
        </p:spPr>
      </p:pic>
      <p:grpSp>
        <p:nvGrpSpPr>
          <p:cNvPr id="101" name="Groupe 100">
            <a:extLst>
              <a:ext uri="{FF2B5EF4-FFF2-40B4-BE49-F238E27FC236}">
                <a16:creationId xmlns:a16="http://schemas.microsoft.com/office/drawing/2014/main" id="{09245D00-D31F-4009-BC78-410CD4D514EF}"/>
              </a:ext>
            </a:extLst>
          </p:cNvPr>
          <p:cNvGrpSpPr/>
          <p:nvPr/>
        </p:nvGrpSpPr>
        <p:grpSpPr>
          <a:xfrm>
            <a:off x="6955481" y="4366584"/>
            <a:ext cx="2880320" cy="1418865"/>
            <a:chOff x="6955481" y="4366584"/>
            <a:chExt cx="2880320" cy="1418865"/>
          </a:xfrm>
        </p:grpSpPr>
        <p:sp>
          <p:nvSpPr>
            <p:cNvPr id="52" name="Rectangle 51">
              <a:extLst>
                <a:ext uri="{FF2B5EF4-FFF2-40B4-BE49-F238E27FC236}">
                  <a16:creationId xmlns:a16="http://schemas.microsoft.com/office/drawing/2014/main" id="{F7AB89B1-2FA1-4F79-B224-A36AB2691F19}"/>
                </a:ext>
              </a:extLst>
            </p:cNvPr>
            <p:cNvSpPr/>
            <p:nvPr/>
          </p:nvSpPr>
          <p:spPr>
            <a:xfrm>
              <a:off x="6955481" y="4366584"/>
              <a:ext cx="2880320" cy="1418865"/>
            </a:xfrm>
            <a:prstGeom prst="rect">
              <a:avLst/>
            </a:prstGeom>
            <a:solidFill>
              <a:schemeClr val="accent3">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600" i="1" dirty="0">
                  <a:solidFill>
                    <a:schemeClr val="tx1">
                      <a:lumMod val="95000"/>
                    </a:schemeClr>
                  </a:solidFill>
                </a:rPr>
                <a:t>Back Stocks</a:t>
              </a:r>
            </a:p>
          </p:txBody>
        </p:sp>
        <p:pic>
          <p:nvPicPr>
            <p:cNvPr id="53" name="Image 52">
              <a:extLst>
                <a:ext uri="{FF2B5EF4-FFF2-40B4-BE49-F238E27FC236}">
                  <a16:creationId xmlns:a16="http://schemas.microsoft.com/office/drawing/2014/main" id="{5A93FB18-61C1-4921-B6B0-04EC8A2C660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84705" y="4796247"/>
              <a:ext cx="543461" cy="239625"/>
            </a:xfrm>
            <a:prstGeom prst="rect">
              <a:avLst/>
            </a:prstGeom>
          </p:spPr>
        </p:pic>
        <p:sp>
          <p:nvSpPr>
            <p:cNvPr id="54" name="Rectangle 53">
              <a:extLst>
                <a:ext uri="{FF2B5EF4-FFF2-40B4-BE49-F238E27FC236}">
                  <a16:creationId xmlns:a16="http://schemas.microsoft.com/office/drawing/2014/main" id="{56AA96E1-EB52-4141-B964-929F270BEC64}"/>
                </a:ext>
              </a:extLst>
            </p:cNvPr>
            <p:cNvSpPr/>
            <p:nvPr/>
          </p:nvSpPr>
          <p:spPr>
            <a:xfrm>
              <a:off x="8900086" y="5025890"/>
              <a:ext cx="912697" cy="362112"/>
            </a:xfrm>
            <a:prstGeom prst="rect">
              <a:avLst/>
            </a:prstGeom>
            <a:solidFill>
              <a:schemeClr val="accent3">
                <a:lumMod val="60000"/>
                <a:lumOff val="40000"/>
              </a:schemeClr>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err="1"/>
                <a:t>Continuous</a:t>
              </a:r>
              <a:r>
                <a:rPr lang="fr-FR" sz="1050" dirty="0"/>
                <a:t> </a:t>
              </a:r>
              <a:r>
                <a:rPr lang="fr-FR" sz="1050" dirty="0" err="1"/>
                <a:t>Integration</a:t>
              </a:r>
              <a:endParaRPr lang="fr-FR" sz="1050" dirty="0"/>
            </a:p>
          </p:txBody>
        </p:sp>
        <p:pic>
          <p:nvPicPr>
            <p:cNvPr id="55" name="Image 54">
              <a:extLst>
                <a:ext uri="{FF2B5EF4-FFF2-40B4-BE49-F238E27FC236}">
                  <a16:creationId xmlns:a16="http://schemas.microsoft.com/office/drawing/2014/main" id="{BBD24F72-7A16-4F0A-916C-DE0EF6EE66BA}"/>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026905" y="4773455"/>
              <a:ext cx="468276" cy="399986"/>
            </a:xfrm>
            <a:prstGeom prst="rect">
              <a:avLst/>
            </a:prstGeom>
          </p:spPr>
        </p:pic>
        <p:pic>
          <p:nvPicPr>
            <p:cNvPr id="56" name="Image 55">
              <a:extLst>
                <a:ext uri="{FF2B5EF4-FFF2-40B4-BE49-F238E27FC236}">
                  <a16:creationId xmlns:a16="http://schemas.microsoft.com/office/drawing/2014/main" id="{E806326F-6AD9-4875-BB1C-9DB28E2B13B7}"/>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l="16570" r="17516"/>
            <a:stretch/>
          </p:blipFill>
          <p:spPr>
            <a:xfrm>
              <a:off x="7204665" y="4796247"/>
              <a:ext cx="446304" cy="338551"/>
            </a:xfrm>
            <a:prstGeom prst="rect">
              <a:avLst/>
            </a:prstGeom>
          </p:spPr>
        </p:pic>
        <p:pic>
          <p:nvPicPr>
            <p:cNvPr id="64" name="Image 63">
              <a:extLst>
                <a:ext uri="{FF2B5EF4-FFF2-40B4-BE49-F238E27FC236}">
                  <a16:creationId xmlns:a16="http://schemas.microsoft.com/office/drawing/2014/main" id="{A64298DF-069E-41DD-BB83-B794B9D7F613}"/>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131122" y="5225911"/>
              <a:ext cx="599189" cy="364988"/>
            </a:xfrm>
            <a:prstGeom prst="rect">
              <a:avLst/>
            </a:prstGeom>
          </p:spPr>
        </p:pic>
        <p:pic>
          <p:nvPicPr>
            <p:cNvPr id="66" name="Image 65">
              <a:extLst>
                <a:ext uri="{FF2B5EF4-FFF2-40B4-BE49-F238E27FC236}">
                  <a16:creationId xmlns:a16="http://schemas.microsoft.com/office/drawing/2014/main" id="{73A766F7-9E62-4741-9BB3-FA6486638AF2}"/>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959767" y="5422762"/>
              <a:ext cx="781108" cy="292916"/>
            </a:xfrm>
            <a:prstGeom prst="rect">
              <a:avLst/>
            </a:prstGeom>
          </p:spPr>
        </p:pic>
        <p:pic>
          <p:nvPicPr>
            <p:cNvPr id="68" name="Image 67">
              <a:extLst>
                <a:ext uri="{FF2B5EF4-FFF2-40B4-BE49-F238E27FC236}">
                  <a16:creationId xmlns:a16="http://schemas.microsoft.com/office/drawing/2014/main" id="{41E31D72-0A60-4001-8DD5-AFC6534AE427}"/>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017428" y="5206946"/>
              <a:ext cx="477753" cy="439533"/>
            </a:xfrm>
            <a:prstGeom prst="rect">
              <a:avLst/>
            </a:prstGeom>
          </p:spPr>
        </p:pic>
      </p:grpSp>
      <p:cxnSp>
        <p:nvCxnSpPr>
          <p:cNvPr id="76" name="Connecteur : en arc 75">
            <a:extLst>
              <a:ext uri="{FF2B5EF4-FFF2-40B4-BE49-F238E27FC236}">
                <a16:creationId xmlns:a16="http://schemas.microsoft.com/office/drawing/2014/main" id="{A168A5FF-892C-4A2C-A1A7-1DE7C8E017D9}"/>
              </a:ext>
            </a:extLst>
          </p:cNvPr>
          <p:cNvCxnSpPr>
            <a:cxnSpLocks/>
            <a:stCxn id="34" idx="1"/>
            <a:endCxn id="18" idx="1"/>
          </p:cNvCxnSpPr>
          <p:nvPr/>
        </p:nvCxnSpPr>
        <p:spPr>
          <a:xfrm rot="10800000" flipH="1">
            <a:off x="1057047" y="2176664"/>
            <a:ext cx="915128" cy="2908281"/>
          </a:xfrm>
          <a:prstGeom prst="curvedConnector3">
            <a:avLst>
              <a:gd name="adj1" fmla="val -24980"/>
            </a:avLst>
          </a:prstGeom>
          <a:ln w="63500">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78" name="Connecteur : en arc 77">
            <a:extLst>
              <a:ext uri="{FF2B5EF4-FFF2-40B4-BE49-F238E27FC236}">
                <a16:creationId xmlns:a16="http://schemas.microsoft.com/office/drawing/2014/main" id="{0AA91B6A-9A33-4E11-96FE-B3836F22363F}"/>
              </a:ext>
            </a:extLst>
          </p:cNvPr>
          <p:cNvCxnSpPr>
            <a:cxnSpLocks/>
            <a:stCxn id="18" idx="3"/>
            <a:endCxn id="31" idx="1"/>
          </p:cNvCxnSpPr>
          <p:nvPr/>
        </p:nvCxnSpPr>
        <p:spPr>
          <a:xfrm>
            <a:off x="3495521" y="2176663"/>
            <a:ext cx="3173710" cy="5775"/>
          </a:xfrm>
          <a:prstGeom prst="curvedConnector3">
            <a:avLst>
              <a:gd name="adj1" fmla="val 50000"/>
            </a:avLst>
          </a:prstGeom>
          <a:ln w="63500">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81" name="Connecteur : en arc 80">
            <a:extLst>
              <a:ext uri="{FF2B5EF4-FFF2-40B4-BE49-F238E27FC236}">
                <a16:creationId xmlns:a16="http://schemas.microsoft.com/office/drawing/2014/main" id="{A6F92EBA-6BD0-46F7-AF8E-688872D9D649}"/>
              </a:ext>
            </a:extLst>
          </p:cNvPr>
          <p:cNvCxnSpPr>
            <a:cxnSpLocks/>
          </p:cNvCxnSpPr>
          <p:nvPr/>
        </p:nvCxnSpPr>
        <p:spPr>
          <a:xfrm rot="5400000" flipH="1" flipV="1">
            <a:off x="6246941" y="3093831"/>
            <a:ext cx="1735864" cy="1353216"/>
          </a:xfrm>
          <a:prstGeom prst="curvedConnector3">
            <a:avLst>
              <a:gd name="adj1" fmla="val 50000"/>
            </a:avLst>
          </a:prstGeom>
          <a:ln w="63500">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84" name="Connecteur : en arc 83">
            <a:extLst>
              <a:ext uri="{FF2B5EF4-FFF2-40B4-BE49-F238E27FC236}">
                <a16:creationId xmlns:a16="http://schemas.microsoft.com/office/drawing/2014/main" id="{4E6FF177-DCC7-4A19-985D-B97E0CD5322E}"/>
              </a:ext>
            </a:extLst>
          </p:cNvPr>
          <p:cNvCxnSpPr>
            <a:cxnSpLocks/>
            <a:endCxn id="31" idx="2"/>
          </p:cNvCxnSpPr>
          <p:nvPr/>
        </p:nvCxnSpPr>
        <p:spPr>
          <a:xfrm rot="16200000" flipV="1">
            <a:off x="8104072" y="3444699"/>
            <a:ext cx="1712504" cy="654984"/>
          </a:xfrm>
          <a:prstGeom prst="curvedConnector3">
            <a:avLst>
              <a:gd name="adj1" fmla="val 50000"/>
            </a:avLst>
          </a:prstGeom>
          <a:ln w="63500">
            <a:headEnd type="triangle"/>
            <a:tailEnd type="triangle"/>
          </a:ln>
        </p:spPr>
        <p:style>
          <a:lnRef idx="3">
            <a:schemeClr val="accent5"/>
          </a:lnRef>
          <a:fillRef idx="0">
            <a:schemeClr val="accent5"/>
          </a:fillRef>
          <a:effectRef idx="2">
            <a:schemeClr val="accent5"/>
          </a:effectRef>
          <a:fontRef idx="minor">
            <a:schemeClr val="tx1"/>
          </a:fontRef>
        </p:style>
      </p:cxnSp>
      <p:pic>
        <p:nvPicPr>
          <p:cNvPr id="58" name="Image 57">
            <a:extLst>
              <a:ext uri="{FF2B5EF4-FFF2-40B4-BE49-F238E27FC236}">
                <a16:creationId xmlns:a16="http://schemas.microsoft.com/office/drawing/2014/main" id="{29E0C03D-29E6-4E4F-B63F-3D2166F8B05B}"/>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3237" y="6092180"/>
            <a:ext cx="773556" cy="765820"/>
          </a:xfrm>
          <a:prstGeom prst="rect">
            <a:avLst/>
          </a:prstGeom>
        </p:spPr>
      </p:pic>
    </p:spTree>
    <p:extLst>
      <p:ext uri="{BB962C8B-B14F-4D97-AF65-F5344CB8AC3E}">
        <p14:creationId xmlns:p14="http://schemas.microsoft.com/office/powerpoint/2010/main" val="1152967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2000"/>
                                        <p:tgtEl>
                                          <p:spTgt spid="100"/>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fade">
                                      <p:cBhvr>
                                        <p:cTn id="11" dur="2000"/>
                                        <p:tgtEl>
                                          <p:spTgt spid="60"/>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101"/>
                                        </p:tgtEl>
                                        <p:attrNameLst>
                                          <p:attrName>style.visibility</p:attrName>
                                        </p:attrNameLst>
                                      </p:cBhvr>
                                      <p:to>
                                        <p:strVal val="visible"/>
                                      </p:to>
                                    </p:set>
                                    <p:animEffect transition="in" filter="fade">
                                      <p:cBhvr>
                                        <p:cTn id="15" dur="2000"/>
                                        <p:tgtEl>
                                          <p:spTgt spid="101"/>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2000"/>
                                        <p:tgtEl>
                                          <p:spTgt spid="6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05"/>
                                        </p:tgtEl>
                                        <p:attrNameLst>
                                          <p:attrName>style.visibility</p:attrName>
                                        </p:attrNameLst>
                                      </p:cBhvr>
                                      <p:to>
                                        <p:strVal val="visible"/>
                                      </p:to>
                                    </p:set>
                                    <p:animEffect transition="in" filter="fade">
                                      <p:cBhvr>
                                        <p:cTn id="24" dur="1000"/>
                                        <p:tgtEl>
                                          <p:spTgt spid="105"/>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104"/>
                                        </p:tgtEl>
                                        <p:attrNameLst>
                                          <p:attrName>style.visibility</p:attrName>
                                        </p:attrNameLst>
                                      </p:cBhvr>
                                      <p:to>
                                        <p:strVal val="visible"/>
                                      </p:to>
                                    </p:set>
                                    <p:animEffect transition="in" filter="fade">
                                      <p:cBhvr>
                                        <p:cTn id="28" dur="1000"/>
                                        <p:tgtEl>
                                          <p:spTgt spid="104"/>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84"/>
                                        </p:tgtEl>
                                        <p:attrNameLst>
                                          <p:attrName>style.visibility</p:attrName>
                                        </p:attrNameLst>
                                      </p:cBhvr>
                                      <p:to>
                                        <p:strVal val="visible"/>
                                      </p:to>
                                    </p:set>
                                    <p:animEffect transition="in" filter="fade">
                                      <p:cBhvr>
                                        <p:cTn id="36" dur="500"/>
                                        <p:tgtEl>
                                          <p:spTgt spid="8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99"/>
                                        </p:tgtEl>
                                        <p:attrNameLst>
                                          <p:attrName>style.visibility</p:attrName>
                                        </p:attrNameLst>
                                      </p:cBhvr>
                                      <p:to>
                                        <p:strVal val="visible"/>
                                      </p:to>
                                    </p:set>
                                    <p:animEffect transition="in" filter="fade">
                                      <p:cBhvr>
                                        <p:cTn id="41" dur="2000"/>
                                        <p:tgtEl>
                                          <p:spTgt spid="99"/>
                                        </p:tgtEl>
                                      </p:cBhvr>
                                    </p:animEffect>
                                  </p:childTnLst>
                                </p:cTn>
                              </p:par>
                            </p:childTnLst>
                          </p:cTn>
                        </p:par>
                        <p:par>
                          <p:cTn id="42" fill="hold">
                            <p:stCondLst>
                              <p:cond delay="2000"/>
                            </p:stCondLst>
                            <p:childTnLst>
                              <p:par>
                                <p:cTn id="43" presetID="10" presetClass="entr" presetSubtype="0" fill="hold" nodeType="afterEffect">
                                  <p:stCondLst>
                                    <p:cond delay="0"/>
                                  </p:stCondLst>
                                  <p:childTnLst>
                                    <p:set>
                                      <p:cBhvr>
                                        <p:cTn id="44" dur="1" fill="hold">
                                          <p:stCondLst>
                                            <p:cond delay="0"/>
                                          </p:stCondLst>
                                        </p:cTn>
                                        <p:tgtEl>
                                          <p:spTgt spid="59"/>
                                        </p:tgtEl>
                                        <p:attrNameLst>
                                          <p:attrName>style.visibility</p:attrName>
                                        </p:attrNameLst>
                                      </p:cBhvr>
                                      <p:to>
                                        <p:strVal val="visible"/>
                                      </p:to>
                                    </p:set>
                                    <p:animEffect transition="in" filter="fade">
                                      <p:cBhvr>
                                        <p:cTn id="45" dur="2000"/>
                                        <p:tgtEl>
                                          <p:spTgt spid="59"/>
                                        </p:tgtEl>
                                      </p:cBhvr>
                                    </p:animEffect>
                                  </p:childTnLst>
                                </p:cTn>
                              </p:par>
                            </p:childTnLst>
                          </p:cTn>
                        </p:par>
                        <p:par>
                          <p:cTn id="46" fill="hold">
                            <p:stCondLst>
                              <p:cond delay="4000"/>
                            </p:stCondLst>
                            <p:childTnLst>
                              <p:par>
                                <p:cTn id="47" presetID="10" presetClass="entr" presetSubtype="0" fill="hold" nodeType="afterEffect">
                                  <p:stCondLst>
                                    <p:cond delay="0"/>
                                  </p:stCondLst>
                                  <p:childTnLst>
                                    <p:set>
                                      <p:cBhvr>
                                        <p:cTn id="48" dur="1" fill="hold">
                                          <p:stCondLst>
                                            <p:cond delay="0"/>
                                          </p:stCondLst>
                                        </p:cTn>
                                        <p:tgtEl>
                                          <p:spTgt spid="106"/>
                                        </p:tgtEl>
                                        <p:attrNameLst>
                                          <p:attrName>style.visibility</p:attrName>
                                        </p:attrNameLst>
                                      </p:cBhvr>
                                      <p:to>
                                        <p:strVal val="visible"/>
                                      </p:to>
                                    </p:set>
                                    <p:animEffect transition="in" filter="fade">
                                      <p:cBhvr>
                                        <p:cTn id="49" dur="1000"/>
                                        <p:tgtEl>
                                          <p:spTgt spid="106"/>
                                        </p:tgtEl>
                                      </p:cBhvr>
                                    </p:animEffect>
                                  </p:childTnLst>
                                </p:cTn>
                              </p:par>
                            </p:childTnLst>
                          </p:cTn>
                        </p:par>
                        <p:par>
                          <p:cTn id="50" fill="hold">
                            <p:stCondLst>
                              <p:cond delay="5000"/>
                            </p:stCondLst>
                            <p:childTnLst>
                              <p:par>
                                <p:cTn id="51" presetID="10" presetClass="entr" presetSubtype="0" fill="hold" nodeType="afterEffect">
                                  <p:stCondLst>
                                    <p:cond delay="0"/>
                                  </p:stCondLst>
                                  <p:childTnLst>
                                    <p:set>
                                      <p:cBhvr>
                                        <p:cTn id="52" dur="1" fill="hold">
                                          <p:stCondLst>
                                            <p:cond delay="0"/>
                                          </p:stCondLst>
                                        </p:cTn>
                                        <p:tgtEl>
                                          <p:spTgt spid="107"/>
                                        </p:tgtEl>
                                        <p:attrNameLst>
                                          <p:attrName>style.visibility</p:attrName>
                                        </p:attrNameLst>
                                      </p:cBhvr>
                                      <p:to>
                                        <p:strVal val="visible"/>
                                      </p:to>
                                    </p:set>
                                    <p:animEffect transition="in" filter="fade">
                                      <p:cBhvr>
                                        <p:cTn id="53" dur="1000"/>
                                        <p:tgtEl>
                                          <p:spTgt spid="107"/>
                                        </p:tgtEl>
                                      </p:cBhvr>
                                    </p:animEffect>
                                  </p:childTnLst>
                                </p:cTn>
                              </p:par>
                            </p:childTnLst>
                          </p:cTn>
                        </p:par>
                        <p:par>
                          <p:cTn id="54" fill="hold">
                            <p:stCondLst>
                              <p:cond delay="6000"/>
                            </p:stCondLst>
                            <p:childTnLst>
                              <p:par>
                                <p:cTn id="55" presetID="10" presetClass="entr" presetSubtype="0" fill="hold" nodeType="afterEffect">
                                  <p:stCondLst>
                                    <p:cond delay="0"/>
                                  </p:stCondLst>
                                  <p:childTnLst>
                                    <p:set>
                                      <p:cBhvr>
                                        <p:cTn id="56" dur="1" fill="hold">
                                          <p:stCondLst>
                                            <p:cond delay="0"/>
                                          </p:stCondLst>
                                        </p:cTn>
                                        <p:tgtEl>
                                          <p:spTgt spid="102"/>
                                        </p:tgtEl>
                                        <p:attrNameLst>
                                          <p:attrName>style.visibility</p:attrName>
                                        </p:attrNameLst>
                                      </p:cBhvr>
                                      <p:to>
                                        <p:strVal val="visible"/>
                                      </p:to>
                                    </p:set>
                                    <p:animEffect transition="in" filter="fade">
                                      <p:cBhvr>
                                        <p:cTn id="57" dur="2000"/>
                                        <p:tgtEl>
                                          <p:spTgt spid="10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03"/>
                                        </p:tgtEl>
                                        <p:attrNameLst>
                                          <p:attrName>style.visibility</p:attrName>
                                        </p:attrNameLst>
                                      </p:cBhvr>
                                      <p:to>
                                        <p:strVal val="visible"/>
                                      </p:to>
                                    </p:set>
                                    <p:animEffect transition="in" filter="fade">
                                      <p:cBhvr>
                                        <p:cTn id="62" dur="2000"/>
                                        <p:tgtEl>
                                          <p:spTgt spid="10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76"/>
                                        </p:tgtEl>
                                        <p:attrNameLst>
                                          <p:attrName>style.visibility</p:attrName>
                                        </p:attrNameLst>
                                      </p:cBhvr>
                                      <p:to>
                                        <p:strVal val="visible"/>
                                      </p:to>
                                    </p:set>
                                    <p:animEffect transition="in" filter="fade">
                                      <p:cBhvr>
                                        <p:cTn id="67" dur="500"/>
                                        <p:tgtEl>
                                          <p:spTgt spid="7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78"/>
                                        </p:tgtEl>
                                        <p:attrNameLst>
                                          <p:attrName>style.visibility</p:attrName>
                                        </p:attrNameLst>
                                      </p:cBhvr>
                                      <p:to>
                                        <p:strVal val="visible"/>
                                      </p:to>
                                    </p:set>
                                    <p:animEffect transition="in" filter="fade">
                                      <p:cBhvr>
                                        <p:cTn id="7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rtl="0"/>
            <a:r>
              <a:rPr lang="fr-FR" dirty="0"/>
              <a:t>Contacts</a:t>
            </a:r>
          </a:p>
        </p:txBody>
      </p:sp>
      <p:pic>
        <p:nvPicPr>
          <p:cNvPr id="5" name="Image 4">
            <a:extLst>
              <a:ext uri="{FF2B5EF4-FFF2-40B4-BE49-F238E27FC236}">
                <a16:creationId xmlns:a16="http://schemas.microsoft.com/office/drawing/2014/main" id="{B483CCD3-AF12-4228-9C81-A0256AA959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103" y="5138911"/>
            <a:ext cx="1379722" cy="1719089"/>
          </a:xfrm>
          <a:prstGeom prst="rect">
            <a:avLst/>
          </a:prstGeom>
        </p:spPr>
      </p:pic>
      <p:pic>
        <p:nvPicPr>
          <p:cNvPr id="6" name="Image 5">
            <a:extLst>
              <a:ext uri="{FF2B5EF4-FFF2-40B4-BE49-F238E27FC236}">
                <a16:creationId xmlns:a16="http://schemas.microsoft.com/office/drawing/2014/main" id="{BF926DD8-966C-44A9-B81F-5C74A1C0CB9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765820" cy="765820"/>
          </a:xfrm>
          <a:prstGeom prst="rect">
            <a:avLst/>
          </a:prstGeom>
        </p:spPr>
      </p:pic>
      <p:sp>
        <p:nvSpPr>
          <p:cNvPr id="7" name="Content Placeholder 5">
            <a:extLst>
              <a:ext uri="{FF2B5EF4-FFF2-40B4-BE49-F238E27FC236}">
                <a16:creationId xmlns:a16="http://schemas.microsoft.com/office/drawing/2014/main" id="{220FCF5E-F14E-4CDD-9874-CD71F3E7F108}"/>
              </a:ext>
            </a:extLst>
          </p:cNvPr>
          <p:cNvSpPr txBox="1">
            <a:spLocks/>
          </p:cNvSpPr>
          <p:nvPr/>
        </p:nvSpPr>
        <p:spPr>
          <a:xfrm>
            <a:off x="341237" y="1994994"/>
            <a:ext cx="11153775" cy="573072"/>
          </a:xfrm>
          <a:prstGeom prst="rect">
            <a:avLst/>
          </a:prstGeom>
        </p:spPr>
        <p:txBody>
          <a:bodyPr/>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a:lstStyle>
          <a:p>
            <a:pPr marL="0" indent="0">
              <a:buNone/>
            </a:pPr>
            <a:r>
              <a:rPr lang="fr-FR" sz="2000" dirty="0"/>
              <a:t>Notre </a:t>
            </a:r>
            <a:r>
              <a:rPr lang="fr-FR" sz="2000" dirty="0" err="1"/>
              <a:t>slack</a:t>
            </a:r>
            <a:r>
              <a:rPr lang="fr-FR" sz="2000" dirty="0"/>
              <a:t> : </a:t>
            </a:r>
            <a:r>
              <a:rPr lang="fr-FR" sz="2000" dirty="0">
                <a:hlinkClick r:id="rId5"/>
              </a:rPr>
              <a:t>https://muginclermont.slack.com </a:t>
            </a:r>
          </a:p>
          <a:p>
            <a:pPr marL="285750" indent="-285750"/>
            <a:endParaRPr lang="en-US" sz="2000" dirty="0">
              <a:solidFill>
                <a:srgbClr val="002060"/>
              </a:solidFill>
              <a:latin typeface="Arial" pitchFamily="34" charset="0"/>
            </a:endParaRPr>
          </a:p>
        </p:txBody>
      </p:sp>
      <p:pic>
        <p:nvPicPr>
          <p:cNvPr id="8" name="Image 7">
            <a:hlinkClick r:id="rId6"/>
            <a:extLst>
              <a:ext uri="{FF2B5EF4-FFF2-40B4-BE49-F238E27FC236}">
                <a16:creationId xmlns:a16="http://schemas.microsoft.com/office/drawing/2014/main" id="{434080CD-EBFE-4933-A027-56B90CB5AA7A}"/>
              </a:ext>
            </a:extLst>
          </p:cNvPr>
          <p:cNvPicPr>
            <a:picLocks noChangeAspect="1"/>
          </p:cNvPicPr>
          <p:nvPr/>
        </p:nvPicPr>
        <p:blipFill>
          <a:blip r:embed="rId7"/>
          <a:stretch>
            <a:fillRect/>
          </a:stretch>
        </p:blipFill>
        <p:spPr>
          <a:xfrm>
            <a:off x="8448682" y="2025649"/>
            <a:ext cx="1602581" cy="482410"/>
          </a:xfrm>
          <a:prstGeom prst="rect">
            <a:avLst/>
          </a:prstGeom>
        </p:spPr>
      </p:pic>
      <p:pic>
        <p:nvPicPr>
          <p:cNvPr id="9" name="Image 8">
            <a:hlinkClick r:id="rId8"/>
            <a:extLst>
              <a:ext uri="{FF2B5EF4-FFF2-40B4-BE49-F238E27FC236}">
                <a16:creationId xmlns:a16="http://schemas.microsoft.com/office/drawing/2014/main" id="{0885016C-4B63-4C88-9063-4349CAEFF069}"/>
              </a:ext>
            </a:extLst>
          </p:cNvPr>
          <p:cNvPicPr>
            <a:picLocks noChangeAspect="1"/>
          </p:cNvPicPr>
          <p:nvPr/>
        </p:nvPicPr>
        <p:blipFill>
          <a:blip r:embed="rId9"/>
          <a:stretch>
            <a:fillRect/>
          </a:stretch>
        </p:blipFill>
        <p:spPr>
          <a:xfrm>
            <a:off x="8448682" y="2695548"/>
            <a:ext cx="1512094" cy="646391"/>
          </a:xfrm>
          <a:prstGeom prst="rect">
            <a:avLst/>
          </a:prstGeom>
        </p:spPr>
      </p:pic>
      <p:pic>
        <p:nvPicPr>
          <p:cNvPr id="10" name="Image 9">
            <a:hlinkClick r:id="rId10"/>
            <a:extLst>
              <a:ext uri="{FF2B5EF4-FFF2-40B4-BE49-F238E27FC236}">
                <a16:creationId xmlns:a16="http://schemas.microsoft.com/office/drawing/2014/main" id="{9063ED36-6FB1-47A5-8C0F-7EA12836314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958409" y="3435685"/>
            <a:ext cx="492640" cy="492640"/>
          </a:xfrm>
          <a:prstGeom prst="rect">
            <a:avLst/>
          </a:prstGeom>
        </p:spPr>
      </p:pic>
      <p:sp>
        <p:nvSpPr>
          <p:cNvPr id="11" name="Content Placeholder 5">
            <a:extLst>
              <a:ext uri="{FF2B5EF4-FFF2-40B4-BE49-F238E27FC236}">
                <a16:creationId xmlns:a16="http://schemas.microsoft.com/office/drawing/2014/main" id="{4E5B72E3-6681-41B4-AADB-E002ADB7470A}"/>
              </a:ext>
            </a:extLst>
          </p:cNvPr>
          <p:cNvSpPr txBox="1">
            <a:spLocks/>
          </p:cNvSpPr>
          <p:nvPr/>
        </p:nvSpPr>
        <p:spPr>
          <a:xfrm>
            <a:off x="457199" y="4795942"/>
            <a:ext cx="11153775" cy="446825"/>
          </a:xfrm>
          <a:prstGeom prst="rect">
            <a:avLst/>
          </a:prstGeom>
        </p:spPr>
        <p:txBody>
          <a:bodyPr vert="horz" lIns="0" tIns="36000" rIns="0" bIns="0" rtlCol="0">
            <a:noAutofit/>
          </a:bodyPr>
          <a:lstStyle>
            <a:lvl1pPr marL="0" indent="0" algn="l" rtl="0" eaLnBrk="1" fontAlgn="base" hangingPunct="1">
              <a:spcBef>
                <a:spcPts val="0"/>
              </a:spcBef>
              <a:spcAft>
                <a:spcPts val="600"/>
              </a:spcAft>
              <a:buSzPct val="80000"/>
              <a:buFont typeface="Arial" pitchFamily="34" charset="0"/>
              <a:buNone/>
              <a:defRPr sz="1600" kern="1200">
                <a:solidFill>
                  <a:schemeClr val="tx1"/>
                </a:solidFill>
                <a:latin typeface="+mn-lt"/>
                <a:ea typeface="Arial" pitchFamily="-105" charset="-52"/>
                <a:cs typeface="Arial" pitchFamily="34" charset="0"/>
              </a:defRPr>
            </a:lvl1pPr>
            <a:lvl2pPr marL="180000" indent="-180000" algn="l" rtl="0" eaLnBrk="1" fontAlgn="base" hangingPunct="1">
              <a:spcBef>
                <a:spcPts val="0"/>
              </a:spcBef>
              <a:spcAft>
                <a:spcPts val="600"/>
              </a:spcAft>
              <a:buSzPct val="80000"/>
              <a:buFont typeface="Arial" panose="020B0604020202020204" pitchFamily="34" charset="0"/>
              <a:buChar char="•"/>
              <a:defRPr sz="1600" kern="1200">
                <a:solidFill>
                  <a:schemeClr val="tx1"/>
                </a:solidFill>
                <a:latin typeface="+mn-lt"/>
                <a:ea typeface="Arial" pitchFamily="-105" charset="-52"/>
                <a:cs typeface="Arial" pitchFamily="34" charset="0"/>
              </a:defRPr>
            </a:lvl2pPr>
            <a:lvl3pPr marL="360363" indent="-179388" algn="l" rtl="0" eaLnBrk="1" fontAlgn="base" hangingPunct="1">
              <a:spcBef>
                <a:spcPts val="0"/>
              </a:spcBef>
              <a:spcAft>
                <a:spcPts val="600"/>
              </a:spcAft>
              <a:buSzPct val="80000"/>
              <a:buFont typeface="Arial" pitchFamily="34" charset="0"/>
              <a:buChar char="•"/>
              <a:defRPr sz="1600" kern="1200">
                <a:solidFill>
                  <a:schemeClr val="tx1"/>
                </a:solidFill>
                <a:latin typeface="+mn-lt"/>
                <a:ea typeface="Arial" pitchFamily="-105" charset="-52"/>
                <a:cs typeface="Arial" pitchFamily="34" charset="0"/>
              </a:defRPr>
            </a:lvl3pPr>
            <a:lvl4pPr marL="357188" indent="-174625" algn="l" rtl="0" eaLnBrk="1" fontAlgn="base" hangingPunct="1">
              <a:spcBef>
                <a:spcPts val="0"/>
              </a:spcBef>
              <a:spcAft>
                <a:spcPts val="600"/>
              </a:spcAft>
              <a:buSzPct val="80000"/>
              <a:buFont typeface="Arial" pitchFamily="34" charset="0"/>
              <a:buChar char="–"/>
              <a:defRPr sz="1600" kern="1200">
                <a:solidFill>
                  <a:schemeClr val="tx1"/>
                </a:solidFill>
                <a:latin typeface="+mn-lt"/>
                <a:ea typeface="Arial" pitchFamily="-105" charset="-52"/>
                <a:cs typeface="Arial" pitchFamily="34" charset="0"/>
              </a:defRPr>
            </a:lvl4pPr>
            <a:lvl5pPr marL="539750" indent="-182563" algn="l" rtl="0" eaLnBrk="1" fontAlgn="base" hangingPunct="1">
              <a:spcBef>
                <a:spcPts val="0"/>
              </a:spcBef>
              <a:spcAft>
                <a:spcPts val="600"/>
              </a:spcAft>
              <a:buSzPct val="80000"/>
              <a:buFont typeface="Arial" pitchFamily="34" charset="0"/>
              <a:buChar char="•"/>
              <a:defRPr sz="1600" kern="1200">
                <a:solidFill>
                  <a:schemeClr val="tx1"/>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2000" dirty="0"/>
              <a:t>Notre twitter: </a:t>
            </a:r>
            <a:r>
              <a:rPr lang="fr-FR" sz="2000" dirty="0">
                <a:hlinkClick r:id="rId12"/>
              </a:rPr>
              <a:t>@</a:t>
            </a:r>
            <a:r>
              <a:rPr lang="fr-FR" sz="2000" dirty="0" err="1">
                <a:hlinkClick r:id="rId12"/>
              </a:rPr>
              <a:t>muginclermont</a:t>
            </a:r>
            <a:endParaRPr lang="fr-FR" sz="2000" dirty="0"/>
          </a:p>
          <a:p>
            <a:pPr marL="285750" indent="-285750">
              <a:buFont typeface="Arial" pitchFamily="34" charset="0"/>
              <a:buChar char="•"/>
            </a:pPr>
            <a:endParaRPr lang="en-US" sz="2000" dirty="0">
              <a:solidFill>
                <a:srgbClr val="002060"/>
              </a:solidFill>
              <a:latin typeface="Arial" pitchFamily="34" charset="0"/>
              <a:ea typeface="+mn-ea"/>
              <a:cs typeface="+mn-cs"/>
            </a:endParaRPr>
          </a:p>
        </p:txBody>
      </p:sp>
      <p:sp>
        <p:nvSpPr>
          <p:cNvPr id="12" name="Content Placeholder 5">
            <a:extLst>
              <a:ext uri="{FF2B5EF4-FFF2-40B4-BE49-F238E27FC236}">
                <a16:creationId xmlns:a16="http://schemas.microsoft.com/office/drawing/2014/main" id="{62E85497-0365-4660-8229-3B9F2835513B}"/>
              </a:ext>
            </a:extLst>
          </p:cNvPr>
          <p:cNvSpPr txBox="1">
            <a:spLocks/>
          </p:cNvSpPr>
          <p:nvPr/>
        </p:nvSpPr>
        <p:spPr>
          <a:xfrm>
            <a:off x="457199" y="2755555"/>
            <a:ext cx="11153775" cy="492640"/>
          </a:xfrm>
          <a:prstGeom prst="rect">
            <a:avLst/>
          </a:prstGeom>
        </p:spPr>
        <p:txBody>
          <a:bodyPr vert="horz" lIns="0" tIns="36000" rIns="0" bIns="0" rtlCol="0">
            <a:noAutofit/>
          </a:bodyPr>
          <a:lstStyle>
            <a:lvl1pPr marL="0" indent="0" algn="l" rtl="0" eaLnBrk="1" fontAlgn="base" hangingPunct="1">
              <a:spcBef>
                <a:spcPts val="0"/>
              </a:spcBef>
              <a:spcAft>
                <a:spcPts val="600"/>
              </a:spcAft>
              <a:buSzPct val="80000"/>
              <a:buFont typeface="Arial" pitchFamily="34" charset="0"/>
              <a:buNone/>
              <a:defRPr sz="1600" kern="1200">
                <a:solidFill>
                  <a:schemeClr val="tx1"/>
                </a:solidFill>
                <a:latin typeface="+mn-lt"/>
                <a:ea typeface="Arial" pitchFamily="-105" charset="-52"/>
                <a:cs typeface="Arial" pitchFamily="34" charset="0"/>
              </a:defRPr>
            </a:lvl1pPr>
            <a:lvl2pPr marL="180000" indent="-180000" algn="l" rtl="0" eaLnBrk="1" fontAlgn="base" hangingPunct="1">
              <a:spcBef>
                <a:spcPts val="0"/>
              </a:spcBef>
              <a:spcAft>
                <a:spcPts val="600"/>
              </a:spcAft>
              <a:buSzPct val="80000"/>
              <a:buFont typeface="Arial" panose="020B0604020202020204" pitchFamily="34" charset="0"/>
              <a:buChar char="•"/>
              <a:defRPr sz="1600" kern="1200">
                <a:solidFill>
                  <a:schemeClr val="tx1"/>
                </a:solidFill>
                <a:latin typeface="+mn-lt"/>
                <a:ea typeface="Arial" pitchFamily="-105" charset="-52"/>
                <a:cs typeface="Arial" pitchFamily="34" charset="0"/>
              </a:defRPr>
            </a:lvl2pPr>
            <a:lvl3pPr marL="360363" indent="-179388" algn="l" rtl="0" eaLnBrk="1" fontAlgn="base" hangingPunct="1">
              <a:spcBef>
                <a:spcPts val="0"/>
              </a:spcBef>
              <a:spcAft>
                <a:spcPts val="600"/>
              </a:spcAft>
              <a:buSzPct val="80000"/>
              <a:buFont typeface="Arial" pitchFamily="34" charset="0"/>
              <a:buChar char="•"/>
              <a:defRPr sz="1600" kern="1200">
                <a:solidFill>
                  <a:schemeClr val="tx1"/>
                </a:solidFill>
                <a:latin typeface="+mn-lt"/>
                <a:ea typeface="Arial" pitchFamily="-105" charset="-52"/>
                <a:cs typeface="Arial" pitchFamily="34" charset="0"/>
              </a:defRPr>
            </a:lvl3pPr>
            <a:lvl4pPr marL="357188" indent="-174625" algn="l" rtl="0" eaLnBrk="1" fontAlgn="base" hangingPunct="1">
              <a:spcBef>
                <a:spcPts val="0"/>
              </a:spcBef>
              <a:spcAft>
                <a:spcPts val="600"/>
              </a:spcAft>
              <a:buSzPct val="80000"/>
              <a:buFont typeface="Arial" pitchFamily="34" charset="0"/>
              <a:buChar char="–"/>
              <a:defRPr sz="1600" kern="1200">
                <a:solidFill>
                  <a:schemeClr val="tx1"/>
                </a:solidFill>
                <a:latin typeface="+mn-lt"/>
                <a:ea typeface="Arial" pitchFamily="-105" charset="-52"/>
                <a:cs typeface="Arial" pitchFamily="34" charset="0"/>
              </a:defRPr>
            </a:lvl4pPr>
            <a:lvl5pPr marL="539750" indent="-182563" algn="l" rtl="0" eaLnBrk="1" fontAlgn="base" hangingPunct="1">
              <a:spcBef>
                <a:spcPts val="0"/>
              </a:spcBef>
              <a:spcAft>
                <a:spcPts val="600"/>
              </a:spcAft>
              <a:buSzPct val="80000"/>
              <a:buFont typeface="Arial" pitchFamily="34" charset="0"/>
              <a:buChar char="•"/>
              <a:defRPr sz="1600" kern="1200">
                <a:solidFill>
                  <a:schemeClr val="tx1"/>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2000" dirty="0"/>
              <a:t>Notre </a:t>
            </a:r>
            <a:r>
              <a:rPr lang="fr-FR" sz="2000" dirty="0" err="1"/>
              <a:t>Meetup</a:t>
            </a:r>
            <a:r>
              <a:rPr lang="fr-FR" sz="2000" dirty="0"/>
              <a:t> : </a:t>
            </a:r>
            <a:r>
              <a:rPr lang="fr-FR" sz="2000" dirty="0">
                <a:hlinkClick r:id="rId8"/>
              </a:rPr>
              <a:t>https://www.meetup.com/fr-FR/MugInClermont</a:t>
            </a:r>
            <a:endParaRPr lang="fr-FR" sz="2000" dirty="0"/>
          </a:p>
        </p:txBody>
      </p:sp>
      <p:sp>
        <p:nvSpPr>
          <p:cNvPr id="13" name="Content Placeholder 5">
            <a:extLst>
              <a:ext uri="{FF2B5EF4-FFF2-40B4-BE49-F238E27FC236}">
                <a16:creationId xmlns:a16="http://schemas.microsoft.com/office/drawing/2014/main" id="{C7F5B802-7DFE-4A39-A543-35DCD683E140}"/>
              </a:ext>
            </a:extLst>
          </p:cNvPr>
          <p:cNvSpPr txBox="1">
            <a:spLocks/>
          </p:cNvSpPr>
          <p:nvPr/>
        </p:nvSpPr>
        <p:spPr>
          <a:xfrm>
            <a:off x="457199" y="3435684"/>
            <a:ext cx="11153775" cy="492641"/>
          </a:xfrm>
          <a:prstGeom prst="rect">
            <a:avLst/>
          </a:prstGeom>
        </p:spPr>
        <p:txBody>
          <a:bodyPr vert="horz" lIns="0" tIns="36000" rIns="0" bIns="0" rtlCol="0">
            <a:noAutofit/>
          </a:bodyPr>
          <a:lstStyle>
            <a:lvl1pPr marL="0" indent="0" algn="l" rtl="0" eaLnBrk="1" fontAlgn="base" hangingPunct="1">
              <a:spcBef>
                <a:spcPts val="0"/>
              </a:spcBef>
              <a:spcAft>
                <a:spcPts val="600"/>
              </a:spcAft>
              <a:buSzPct val="80000"/>
              <a:buFont typeface="Arial" pitchFamily="34" charset="0"/>
              <a:buNone/>
              <a:defRPr sz="1600" kern="1200">
                <a:solidFill>
                  <a:schemeClr val="tx1"/>
                </a:solidFill>
                <a:latin typeface="+mn-lt"/>
                <a:ea typeface="Arial" pitchFamily="-105" charset="-52"/>
                <a:cs typeface="Arial" pitchFamily="34" charset="0"/>
              </a:defRPr>
            </a:lvl1pPr>
            <a:lvl2pPr marL="180000" indent="-180000" algn="l" rtl="0" eaLnBrk="1" fontAlgn="base" hangingPunct="1">
              <a:spcBef>
                <a:spcPts val="0"/>
              </a:spcBef>
              <a:spcAft>
                <a:spcPts val="600"/>
              </a:spcAft>
              <a:buSzPct val="80000"/>
              <a:buFont typeface="Arial" panose="020B0604020202020204" pitchFamily="34" charset="0"/>
              <a:buChar char="•"/>
              <a:defRPr sz="1600" kern="1200">
                <a:solidFill>
                  <a:schemeClr val="tx1"/>
                </a:solidFill>
                <a:latin typeface="+mn-lt"/>
                <a:ea typeface="Arial" pitchFamily="-105" charset="-52"/>
                <a:cs typeface="Arial" pitchFamily="34" charset="0"/>
              </a:defRPr>
            </a:lvl2pPr>
            <a:lvl3pPr marL="360363" indent="-179388" algn="l" rtl="0" eaLnBrk="1" fontAlgn="base" hangingPunct="1">
              <a:spcBef>
                <a:spcPts val="0"/>
              </a:spcBef>
              <a:spcAft>
                <a:spcPts val="600"/>
              </a:spcAft>
              <a:buSzPct val="80000"/>
              <a:buFont typeface="Arial" pitchFamily="34" charset="0"/>
              <a:buChar char="•"/>
              <a:defRPr sz="1600" kern="1200">
                <a:solidFill>
                  <a:schemeClr val="tx1"/>
                </a:solidFill>
                <a:latin typeface="+mn-lt"/>
                <a:ea typeface="Arial" pitchFamily="-105" charset="-52"/>
                <a:cs typeface="Arial" pitchFamily="34" charset="0"/>
              </a:defRPr>
            </a:lvl3pPr>
            <a:lvl4pPr marL="357188" indent="-174625" algn="l" rtl="0" eaLnBrk="1" fontAlgn="base" hangingPunct="1">
              <a:spcBef>
                <a:spcPts val="0"/>
              </a:spcBef>
              <a:spcAft>
                <a:spcPts val="600"/>
              </a:spcAft>
              <a:buSzPct val="80000"/>
              <a:buFont typeface="Arial" pitchFamily="34" charset="0"/>
              <a:buChar char="–"/>
              <a:defRPr sz="1600" kern="1200">
                <a:solidFill>
                  <a:schemeClr val="tx1"/>
                </a:solidFill>
                <a:latin typeface="+mn-lt"/>
                <a:ea typeface="Arial" pitchFamily="-105" charset="-52"/>
                <a:cs typeface="Arial" pitchFamily="34" charset="0"/>
              </a:defRPr>
            </a:lvl4pPr>
            <a:lvl5pPr marL="539750" indent="-182563" algn="l" rtl="0" eaLnBrk="1" fontAlgn="base" hangingPunct="1">
              <a:spcBef>
                <a:spcPts val="0"/>
              </a:spcBef>
              <a:spcAft>
                <a:spcPts val="600"/>
              </a:spcAft>
              <a:buSzPct val="80000"/>
              <a:buFont typeface="Arial" pitchFamily="34" charset="0"/>
              <a:buChar char="•"/>
              <a:defRPr sz="1600" kern="1200">
                <a:solidFill>
                  <a:schemeClr val="tx1"/>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2000" dirty="0"/>
              <a:t>Notre site : </a:t>
            </a:r>
            <a:r>
              <a:rPr lang="fr-FR" sz="2000" dirty="0">
                <a:hlinkClick r:id="rId10"/>
              </a:rPr>
              <a:t>http://muginclermont.azurewebsites.net</a:t>
            </a:r>
            <a:endParaRPr lang="fr-FR" sz="2000" dirty="0"/>
          </a:p>
        </p:txBody>
      </p:sp>
      <p:sp>
        <p:nvSpPr>
          <p:cNvPr id="14" name="Content Placeholder 5">
            <a:extLst>
              <a:ext uri="{FF2B5EF4-FFF2-40B4-BE49-F238E27FC236}">
                <a16:creationId xmlns:a16="http://schemas.microsoft.com/office/drawing/2014/main" id="{6789EB3E-5E8B-4AA0-B3D8-3E74FCC417EA}"/>
              </a:ext>
            </a:extLst>
          </p:cNvPr>
          <p:cNvSpPr txBox="1">
            <a:spLocks/>
          </p:cNvSpPr>
          <p:nvPr/>
        </p:nvSpPr>
        <p:spPr>
          <a:xfrm>
            <a:off x="457199" y="4115814"/>
            <a:ext cx="11153775" cy="492641"/>
          </a:xfrm>
          <a:prstGeom prst="rect">
            <a:avLst/>
          </a:prstGeom>
        </p:spPr>
        <p:txBody>
          <a:bodyPr vert="horz" lIns="0" tIns="36000" rIns="0" bIns="0" rtlCol="0">
            <a:noAutofit/>
          </a:bodyPr>
          <a:lstStyle>
            <a:lvl1pPr marL="0" indent="0" algn="l" rtl="0" eaLnBrk="1" fontAlgn="base" hangingPunct="1">
              <a:spcBef>
                <a:spcPts val="0"/>
              </a:spcBef>
              <a:spcAft>
                <a:spcPts val="600"/>
              </a:spcAft>
              <a:buSzPct val="80000"/>
              <a:buFont typeface="Arial" pitchFamily="34" charset="0"/>
              <a:buNone/>
              <a:defRPr sz="1600" kern="1200">
                <a:solidFill>
                  <a:schemeClr val="tx1"/>
                </a:solidFill>
                <a:latin typeface="+mn-lt"/>
                <a:ea typeface="Arial" pitchFamily="-105" charset="-52"/>
                <a:cs typeface="Arial" pitchFamily="34" charset="0"/>
              </a:defRPr>
            </a:lvl1pPr>
            <a:lvl2pPr marL="180000" indent="-180000" algn="l" rtl="0" eaLnBrk="1" fontAlgn="base" hangingPunct="1">
              <a:spcBef>
                <a:spcPts val="0"/>
              </a:spcBef>
              <a:spcAft>
                <a:spcPts val="600"/>
              </a:spcAft>
              <a:buSzPct val="80000"/>
              <a:buFont typeface="Arial" panose="020B0604020202020204" pitchFamily="34" charset="0"/>
              <a:buChar char="•"/>
              <a:defRPr sz="1600" kern="1200">
                <a:solidFill>
                  <a:schemeClr val="tx1"/>
                </a:solidFill>
                <a:latin typeface="+mn-lt"/>
                <a:ea typeface="Arial" pitchFamily="-105" charset="-52"/>
                <a:cs typeface="Arial" pitchFamily="34" charset="0"/>
              </a:defRPr>
            </a:lvl2pPr>
            <a:lvl3pPr marL="360363" indent="-179388" algn="l" rtl="0" eaLnBrk="1" fontAlgn="base" hangingPunct="1">
              <a:spcBef>
                <a:spcPts val="0"/>
              </a:spcBef>
              <a:spcAft>
                <a:spcPts val="600"/>
              </a:spcAft>
              <a:buSzPct val="80000"/>
              <a:buFont typeface="Arial" pitchFamily="34" charset="0"/>
              <a:buChar char="•"/>
              <a:defRPr sz="1600" kern="1200">
                <a:solidFill>
                  <a:schemeClr val="tx1"/>
                </a:solidFill>
                <a:latin typeface="+mn-lt"/>
                <a:ea typeface="Arial" pitchFamily="-105" charset="-52"/>
                <a:cs typeface="Arial" pitchFamily="34" charset="0"/>
              </a:defRPr>
            </a:lvl3pPr>
            <a:lvl4pPr marL="357188" indent="-174625" algn="l" rtl="0" eaLnBrk="1" fontAlgn="base" hangingPunct="1">
              <a:spcBef>
                <a:spcPts val="0"/>
              </a:spcBef>
              <a:spcAft>
                <a:spcPts val="600"/>
              </a:spcAft>
              <a:buSzPct val="80000"/>
              <a:buFont typeface="Arial" pitchFamily="34" charset="0"/>
              <a:buChar char="–"/>
              <a:defRPr sz="1600" kern="1200">
                <a:solidFill>
                  <a:schemeClr val="tx1"/>
                </a:solidFill>
                <a:latin typeface="+mn-lt"/>
                <a:ea typeface="Arial" pitchFamily="-105" charset="-52"/>
                <a:cs typeface="Arial" pitchFamily="34" charset="0"/>
              </a:defRPr>
            </a:lvl4pPr>
            <a:lvl5pPr marL="539750" indent="-182563" algn="l" rtl="0" eaLnBrk="1" fontAlgn="base" hangingPunct="1">
              <a:spcBef>
                <a:spcPts val="0"/>
              </a:spcBef>
              <a:spcAft>
                <a:spcPts val="600"/>
              </a:spcAft>
              <a:buSzPct val="80000"/>
              <a:buFont typeface="Arial" pitchFamily="34" charset="0"/>
              <a:buChar char="•"/>
              <a:defRPr sz="1600" kern="1200">
                <a:solidFill>
                  <a:schemeClr val="tx1"/>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2000" dirty="0"/>
              <a:t>Notre mail: </a:t>
            </a:r>
            <a:r>
              <a:rPr lang="fr-FR" sz="2000" dirty="0">
                <a:hlinkClick r:id="rId13"/>
              </a:rPr>
              <a:t>muginclermont@outlook.com</a:t>
            </a:r>
            <a:endParaRPr lang="fr-FR" sz="2000" dirty="0"/>
          </a:p>
        </p:txBody>
      </p:sp>
      <p:pic>
        <p:nvPicPr>
          <p:cNvPr id="15" name="Image 14">
            <a:hlinkClick r:id="rId13"/>
            <a:extLst>
              <a:ext uri="{FF2B5EF4-FFF2-40B4-BE49-F238E27FC236}">
                <a16:creationId xmlns:a16="http://schemas.microsoft.com/office/drawing/2014/main" id="{6EFC2E6A-2A4D-440C-AD48-845EF2F8D15D}"/>
              </a:ext>
            </a:extLst>
          </p:cNvPr>
          <p:cNvPicPr>
            <a:picLocks noChangeAspect="1"/>
          </p:cNvPicPr>
          <p:nvPr/>
        </p:nvPicPr>
        <p:blipFill>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8966723" y="4022070"/>
            <a:ext cx="566497" cy="566497"/>
          </a:xfrm>
          <a:prstGeom prst="rect">
            <a:avLst/>
          </a:prstGeom>
        </p:spPr>
      </p:pic>
      <p:pic>
        <p:nvPicPr>
          <p:cNvPr id="16" name="Image 15">
            <a:hlinkClick r:id="rId12"/>
            <a:extLst>
              <a:ext uri="{FF2B5EF4-FFF2-40B4-BE49-F238E27FC236}">
                <a16:creationId xmlns:a16="http://schemas.microsoft.com/office/drawing/2014/main" id="{C38A42F3-625C-46D7-9F6D-A8EE6EB3D7C8}"/>
              </a:ext>
            </a:extLst>
          </p:cNvPr>
          <p:cNvPicPr>
            <a:picLocks noChangeAspect="1"/>
          </p:cNvPicPr>
          <p:nvPr/>
        </p:nvPicPr>
        <p:blipFill>
          <a:blip r:embed="rId16" cstate="print">
            <a:extLst>
              <a:ext uri="{28A0092B-C50C-407E-A947-70E740481C1C}">
                <a14:useLocalDpi xmlns:a14="http://schemas.microsoft.com/office/drawing/2010/main" val="0"/>
              </a:ext>
              <a:ext uri="{837473B0-CC2E-450A-ABE3-18F120FF3D39}">
                <a1611:picAttrSrcUrl xmlns:a1611="http://schemas.microsoft.com/office/drawing/2016/11/main" r:id="rId17"/>
              </a:ext>
            </a:extLst>
          </a:blip>
          <a:stretch>
            <a:fillRect/>
          </a:stretch>
        </p:blipFill>
        <p:spPr>
          <a:xfrm>
            <a:off x="8867547" y="4748643"/>
            <a:ext cx="665673" cy="541421"/>
          </a:xfrm>
          <a:prstGeom prst="rect">
            <a:avLst/>
          </a:prstGeom>
        </p:spPr>
      </p:pic>
    </p:spTree>
    <p:extLst>
      <p:ext uri="{BB962C8B-B14F-4D97-AF65-F5344CB8AC3E}">
        <p14:creationId xmlns:p14="http://schemas.microsoft.com/office/powerpoint/2010/main" val="328700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100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10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2000"/>
                            </p:stCondLst>
                            <p:childTnLst>
                              <p:par>
                                <p:cTn id="16" presetID="42"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anim calcmode="lin" valueType="num">
                                      <p:cBhvr>
                                        <p:cTn id="19" dur="1000" fill="hold"/>
                                        <p:tgtEl>
                                          <p:spTgt spid="12"/>
                                        </p:tgtEl>
                                        <p:attrNameLst>
                                          <p:attrName>ppt_x</p:attrName>
                                        </p:attrNameLst>
                                      </p:cBhvr>
                                      <p:tavLst>
                                        <p:tav tm="0">
                                          <p:val>
                                            <p:strVal val="#ppt_x"/>
                                          </p:val>
                                        </p:tav>
                                        <p:tav tm="100000">
                                          <p:val>
                                            <p:strVal val="#ppt_x"/>
                                          </p:val>
                                        </p:tav>
                                      </p:tavLst>
                                    </p:anim>
                                    <p:anim calcmode="lin" valueType="num">
                                      <p:cBhvr>
                                        <p:cTn id="20" dur="1000" fill="hold"/>
                                        <p:tgtEl>
                                          <p:spTgt spid="12"/>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2"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childTnLst>
                          </p:cTn>
                        </p:par>
                        <p:par>
                          <p:cTn id="37" fill="hold">
                            <p:stCondLst>
                              <p:cond delay="4000"/>
                            </p:stCondLst>
                            <p:childTnLst>
                              <p:par>
                                <p:cTn id="38" presetID="42" presetClass="entr" presetSubtype="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1000"/>
                                        <p:tgtEl>
                                          <p:spTgt spid="15"/>
                                        </p:tgtEl>
                                      </p:cBhvr>
                                    </p:animEffect>
                                    <p:anim calcmode="lin" valueType="num">
                                      <p:cBhvr>
                                        <p:cTn id="46" dur="1000" fill="hold"/>
                                        <p:tgtEl>
                                          <p:spTgt spid="15"/>
                                        </p:tgtEl>
                                        <p:attrNameLst>
                                          <p:attrName>ppt_x</p:attrName>
                                        </p:attrNameLst>
                                      </p:cBhvr>
                                      <p:tavLst>
                                        <p:tav tm="0">
                                          <p:val>
                                            <p:strVal val="#ppt_x"/>
                                          </p:val>
                                        </p:tav>
                                        <p:tav tm="100000">
                                          <p:val>
                                            <p:strVal val="#ppt_x"/>
                                          </p:val>
                                        </p:tav>
                                      </p:tavLst>
                                    </p:anim>
                                    <p:anim calcmode="lin" valueType="num">
                                      <p:cBhvr>
                                        <p:cTn id="47" dur="1000" fill="hold"/>
                                        <p:tgtEl>
                                          <p:spTgt spid="15"/>
                                        </p:tgtEl>
                                        <p:attrNameLst>
                                          <p:attrName>ppt_y</p:attrName>
                                        </p:attrNameLst>
                                      </p:cBhvr>
                                      <p:tavLst>
                                        <p:tav tm="0">
                                          <p:val>
                                            <p:strVal val="#ppt_y+.1"/>
                                          </p:val>
                                        </p:tav>
                                        <p:tav tm="100000">
                                          <p:val>
                                            <p:strVal val="#ppt_y"/>
                                          </p:val>
                                        </p:tav>
                                      </p:tavLst>
                                    </p:anim>
                                  </p:childTnLst>
                                </p:cTn>
                              </p:par>
                            </p:childTnLst>
                          </p:cTn>
                        </p:par>
                        <p:par>
                          <p:cTn id="48" fill="hold">
                            <p:stCondLst>
                              <p:cond delay="5000"/>
                            </p:stCondLst>
                            <p:childTnLst>
                              <p:par>
                                <p:cTn id="49" presetID="42"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anim calcmode="lin" valueType="num">
                                      <p:cBhvr>
                                        <p:cTn id="52" dur="1000" fill="hold"/>
                                        <p:tgtEl>
                                          <p:spTgt spid="11"/>
                                        </p:tgtEl>
                                        <p:attrNameLst>
                                          <p:attrName>ppt_x</p:attrName>
                                        </p:attrNameLst>
                                      </p:cBhvr>
                                      <p:tavLst>
                                        <p:tav tm="0">
                                          <p:val>
                                            <p:strVal val="#ppt_x"/>
                                          </p:val>
                                        </p:tav>
                                        <p:tav tm="100000">
                                          <p:val>
                                            <p:strVal val="#ppt_x"/>
                                          </p:val>
                                        </p:tav>
                                      </p:tavLst>
                                    </p:anim>
                                    <p:anim calcmode="lin" valueType="num">
                                      <p:cBhvr>
                                        <p:cTn id="53" dur="1000" fill="hold"/>
                                        <p:tgtEl>
                                          <p:spTgt spid="11"/>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1000"/>
                                        <p:tgtEl>
                                          <p:spTgt spid="16"/>
                                        </p:tgtEl>
                                      </p:cBhvr>
                                    </p:animEffect>
                                    <p:anim calcmode="lin" valueType="num">
                                      <p:cBhvr>
                                        <p:cTn id="57" dur="1000" fill="hold"/>
                                        <p:tgtEl>
                                          <p:spTgt spid="16"/>
                                        </p:tgtEl>
                                        <p:attrNameLst>
                                          <p:attrName>ppt_x</p:attrName>
                                        </p:attrNameLst>
                                      </p:cBhvr>
                                      <p:tavLst>
                                        <p:tav tm="0">
                                          <p:val>
                                            <p:strVal val="#ppt_x"/>
                                          </p:val>
                                        </p:tav>
                                        <p:tav tm="100000">
                                          <p:val>
                                            <p:strVal val="#ppt_x"/>
                                          </p:val>
                                        </p:tav>
                                      </p:tavLst>
                                    </p:anim>
                                    <p:anim calcmode="lin" valueType="num">
                                      <p:cBhvr>
                                        <p:cTn id="5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1" grpId="0"/>
      <p:bldP spid="12" grpId="0"/>
      <p:bldP spid="13" grpId="0"/>
      <p:bldP spid="14" grpId="0"/>
    </p:bldLst>
  </p:timing>
</p:sld>
</file>

<file path=ppt/theme/theme1.xml><?xml version="1.0" encoding="utf-8"?>
<a:theme xmlns:a="http://schemas.openxmlformats.org/drawingml/2006/main" name="Radial rouge 16: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Office_9532504_TF02804895_TF02804895.potx" id="{9B32AFE8-1E63-4BDD-B47B-A41F3A7DBE84}" vid="{493494D6-5999-4A78-92EA-F5CC54F0CC12}"/>
    </a:ext>
  </a:extLst>
</a:theme>
</file>

<file path=ppt/theme/theme2.xml><?xml version="1.0" encoding="utf-8"?>
<a:theme xmlns:a="http://schemas.openxmlformats.org/drawingml/2006/main" name="Thème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hème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076977-ECB7-44C2-A70D-853BB6B41242}">
  <ds:schemaRefs>
    <ds:schemaRef ds:uri="http://schemas.microsoft.com/office/2006/documentManagement/types"/>
    <ds:schemaRef ds:uri="http://www.w3.org/XML/1998/namespace"/>
    <ds:schemaRef ds:uri="http://purl.org/dc/terms/"/>
    <ds:schemaRef ds:uri="http://purl.org/dc/elements/1.1/"/>
    <ds:schemaRef ds:uri="4873beb7-5857-4685-be1f-d57550cc96cc"/>
    <ds:schemaRef ds:uri="http://purl.org/dc/dcmitype/"/>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0A765CE0-A8A0-42E0-82D2-3F870DB4D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Présentation Lignes radiales rouges (grand écran)</Template>
  <TotalTime>380</TotalTime>
  <Words>234</Words>
  <Application>Microsoft Office PowerPoint</Application>
  <PresentationFormat>Personnalisé</PresentationFormat>
  <Paragraphs>77</Paragraphs>
  <Slides>10</Slides>
  <Notes>10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Cambria</vt:lpstr>
      <vt:lpstr>Harrington</vt:lpstr>
      <vt:lpstr>Radial rouge 16:9</vt:lpstr>
      <vt:lpstr>Disposition de titre</vt:lpstr>
      <vt:lpstr>Agenda</vt:lpstr>
      <vt:lpstr>Application microservices</vt:lpstr>
      <vt:lpstr>Présentation PowerPoint</vt:lpstr>
      <vt:lpstr>L’architecture</vt:lpstr>
      <vt:lpstr>Présentation PowerPoint</vt:lpstr>
      <vt:lpstr>Les démos</vt:lpstr>
      <vt:lpstr>Présentation PowerPoint</vt:lpstr>
      <vt:lpstr>Contacts</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Disposition de titre</dc:title>
  <dc:creator>Damien Fourniat</dc:creator>
  <cp:lastModifiedBy>Damien Fourniat</cp:lastModifiedBy>
  <cp:revision>28</cp:revision>
  <dcterms:created xsi:type="dcterms:W3CDTF">2017-12-05T07:10:00Z</dcterms:created>
  <dcterms:modified xsi:type="dcterms:W3CDTF">2017-12-06T13:59:40Z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