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269" r:id="rId2"/>
    <p:sldId id="270" r:id="rId3"/>
    <p:sldId id="271" r:id="rId4"/>
    <p:sldId id="281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7155" autoAdjust="0"/>
  </p:normalViewPr>
  <p:slideViewPr>
    <p:cSldViewPr>
      <p:cViewPr varScale="1">
        <p:scale>
          <a:sx n="95" d="100"/>
          <a:sy n="95" d="100"/>
        </p:scale>
        <p:origin x="579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5/16/2024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5/16/2024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5/16/2024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5/16/2024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5/16/2024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5/16/2024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5/16/2024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5/16/2024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5/16/2024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5/16/2024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5/16/2024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5/16/2024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ICDD Final Project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48400" cy="595436"/>
          </a:xfrm>
        </p:spPr>
        <p:txBody>
          <a:bodyPr/>
          <a:lstStyle/>
          <a:p>
            <a:r>
              <a:rPr lang="en-US" dirty="0"/>
              <a:t>Presented by </a:t>
            </a:r>
            <a:r>
              <a:rPr lang="en-US" dirty="0" smtClean="0"/>
              <a:t>Mustafa Lutaaya.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Learnings: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1. Basic Programming Concepts: </a:t>
            </a:r>
          </a:p>
          <a:p>
            <a:r>
              <a:rPr lang="en-US" dirty="0" smtClean="0"/>
              <a:t>Such as variables, data types, loops, functions, error handling plus learning the syntax of Python and a bit of JavaScript.</a:t>
            </a:r>
          </a:p>
          <a:p>
            <a:endParaRPr lang="en-US" dirty="0"/>
          </a:p>
          <a:p>
            <a:r>
              <a:rPr lang="en-US" b="1" dirty="0" smtClean="0"/>
              <a:t>2. Introduction to Web Development:</a:t>
            </a:r>
          </a:p>
          <a:p>
            <a:r>
              <a:rPr lang="en-US" dirty="0" smtClean="0"/>
              <a:t>Such as basics of HTML, CSS and Java Script for creating and styling web pages.</a:t>
            </a:r>
          </a:p>
          <a:p>
            <a:endParaRPr lang="en-US" dirty="0"/>
          </a:p>
          <a:p>
            <a:r>
              <a:rPr lang="en-US" b="1" dirty="0" smtClean="0"/>
              <a:t>3. Version Control:</a:t>
            </a:r>
          </a:p>
          <a:p>
            <a:r>
              <a:rPr lang="en-US" dirty="0" smtClean="0"/>
              <a:t>Using Version control systems like </a:t>
            </a:r>
            <a:r>
              <a:rPr lang="en-US" dirty="0" err="1" smtClean="0"/>
              <a:t>Git</a:t>
            </a:r>
            <a:r>
              <a:rPr lang="en-US" dirty="0" smtClean="0"/>
              <a:t> for code management and collaboration as well as learning commands and workflows such as commit, branch, merge.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1. Career Opportunities: </a:t>
            </a:r>
            <a:r>
              <a:rPr lang="en-US" dirty="0" smtClean="0"/>
              <a:t>In a job market that has high demand for coding and development skills.</a:t>
            </a:r>
          </a:p>
          <a:p>
            <a:pPr marL="560070" indent="-514350">
              <a:buAutoNum type="arabicPeriod"/>
            </a:pPr>
            <a:endParaRPr lang="en-US" dirty="0"/>
          </a:p>
          <a:p>
            <a:r>
              <a:rPr lang="en-US" b="1" dirty="0"/>
              <a:t>2. </a:t>
            </a:r>
            <a:r>
              <a:rPr lang="en-US" b="1" dirty="0" smtClean="0"/>
              <a:t>Skill Development: </a:t>
            </a:r>
            <a:r>
              <a:rPr lang="en-US" dirty="0" smtClean="0"/>
              <a:t>I have gained the foundational skills in Programming &amp; Development which are essential for many modern Careers.</a:t>
            </a:r>
          </a:p>
          <a:p>
            <a:endParaRPr lang="en-US" dirty="0" smtClean="0"/>
          </a:p>
          <a:p>
            <a:r>
              <a:rPr lang="en-US" b="1" dirty="0" smtClean="0"/>
              <a:t>3. Educational Advancement: </a:t>
            </a:r>
            <a:r>
              <a:rPr lang="en-US" dirty="0" smtClean="0"/>
              <a:t>This course has acted as a stepping stone for more to pursue more advanced studies in Programming, Development &amp; Design.</a:t>
            </a:r>
          </a:p>
          <a:p>
            <a:endParaRPr lang="en-US" b="1" dirty="0" smtClean="0"/>
          </a:p>
          <a:p>
            <a:r>
              <a:rPr lang="en-US" b="1" dirty="0" smtClean="0"/>
              <a:t>4. Personal Development: </a:t>
            </a:r>
            <a:r>
              <a:rPr lang="en-US" dirty="0" smtClean="0"/>
              <a:t>I Could say I have been enabled to become more creative and also my confidence skills have been boosted.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46" y="1524000"/>
            <a:ext cx="4243908" cy="4411663"/>
          </a:xfrm>
        </p:spPr>
      </p:pic>
    </p:spTree>
    <p:extLst>
      <p:ext uri="{BB962C8B-B14F-4D97-AF65-F5344CB8AC3E}">
        <p14:creationId xmlns:p14="http://schemas.microsoft.com/office/powerpoint/2010/main" val="85717197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26</TotalTime>
  <Words>193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Sales training presentation</vt:lpstr>
      <vt:lpstr>ICDD Final Project</vt:lpstr>
      <vt:lpstr>Key Learnings:</vt:lpstr>
      <vt:lpstr>Support: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redi user</dc:creator>
  <cp:lastModifiedBy>redi user</cp:lastModifiedBy>
  <cp:revision>5</cp:revision>
  <dcterms:created xsi:type="dcterms:W3CDTF">2024-05-15T21:08:58Z</dcterms:created>
  <dcterms:modified xsi:type="dcterms:W3CDTF">2024-05-16T16:14:14Z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