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Default Parameters in Functions</a:t>
            </a:r>
            <a:endParaRPr b="1" sz="48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Parameters in Functions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Parameters are specified after the function name, inside the parentheses.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can add as many parameters as required, separated by comma.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