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font" Target="fonts/Lato-italic.fntdata"/><Relationship Id="rId22" Type="http://schemas.openxmlformats.org/officeDocument/2006/relationships/font" Target="fonts/MontserratExtraBold-boldItalic.fntdata"/><Relationship Id="rId10" Type="http://schemas.openxmlformats.org/officeDocument/2006/relationships/font" Target="fonts/Lato-bold.fntdata"/><Relationship Id="rId21" Type="http://schemas.openxmlformats.org/officeDocument/2006/relationships/font" Target="fonts/MontserratExtra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100">
                <a:solidFill>
                  <a:srgbClr val="122B4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Encapsulation</a:t>
            </a:r>
            <a:endParaRPr b="1" sz="51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of Encapsulation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departments in a company like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Sales and marketing department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Production department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Accounts department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person from accounts department has to seek permission from sales department to access their information.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