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Filter, Map, and Zip Functions</a:t>
            </a:r>
            <a:endParaRPr b="1" sz="55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 Function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filter function filters the given iterables with the help of a function that tests each element in the iterable to be true or not.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syntax of filter function is:-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filter(function, iterable)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 Function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map function executes a specified function for each item in an iterable. The item is sent to the function as a parameter.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syntax of map function is:-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map(function, iterable)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Zip Function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zip function returns a zip object, which is an iterator of tuples, where the first item in each passed iterator is paired together, and second item in each passed iterator are paired together etc...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