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24f57b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51d24f57b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Introduction to Functions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407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function is a group of related statements that perform a specific tasks which only runs when it is called.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Functions help us to break program into smaller and modular chunks.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Functions make our program organized and manageable.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Rules for creating Functions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61125" y="1140250"/>
            <a:ext cx="85146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define a function using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keyword.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function name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to uniquely identify the function. Function naming follows same rules of writing identifiers in Python.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Parameters(arguments)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through which we pass values to a function.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Rules for creating Functions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colon (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to mark the end of function header.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One or more statements that make up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Function body.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Statements must have the same indentation level.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 optional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statement to return a value from the function.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