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Lambda Functions</a:t>
            </a:r>
            <a:endParaRPr b="1" sz="55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Anonymous 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Anonymous function is a function which is defined without a name.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Anonymous functions accept multiple inputs and return single output.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They contain only one single executable statement.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Lambda 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Lambda function is a small anonymous function.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can take any number of arguments, but can have only one expression.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lambda function is: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lambda arguments: expression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