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Montserrat ExtraBold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font" Target="fonts/Lato-bold.fntdata"/><Relationship Id="rId22" Type="http://schemas.openxmlformats.org/officeDocument/2006/relationships/font" Target="fonts/MontserratExtraBold-bold.fntdata"/><Relationship Id="rId10" Type="http://schemas.openxmlformats.org/officeDocument/2006/relationships/font" Target="fonts/Lato-regular.fntdata"/><Relationship Id="rId21" Type="http://schemas.openxmlformats.org/officeDocument/2006/relationships/font" Target="fonts/HelveticaNeue-boldItalic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23" Type="http://schemas.openxmlformats.org/officeDocument/2006/relationships/font" Target="fonts/Montserrat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1d24f57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d51d24f57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51d24f57b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d51d24f57b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51d24f57b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d51d24f57b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972775" y="1038875"/>
            <a:ext cx="6988500" cy="19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5100">
                <a:solidFill>
                  <a:srgbClr val="122B4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Solving the Fibonacci Problem using Recursion</a:t>
            </a:r>
            <a:endParaRPr b="1" sz="5100">
              <a:solidFill>
                <a:srgbClr val="122B4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/>
        </p:nvSpPr>
        <p:spPr>
          <a:xfrm>
            <a:off x="532950" y="310450"/>
            <a:ext cx="4796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Fibonacci Sequence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2"/>
          <p:cNvSpPr txBox="1"/>
          <p:nvPr/>
        </p:nvSpPr>
        <p:spPr>
          <a:xfrm>
            <a:off x="116275" y="1067325"/>
            <a:ext cx="8303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Fibonacci sequence is sequence where each number is the sum of two preceding one. 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Example: 0, 1, 1, 2, 3, 5, 8, 13,..., so on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" name="Google Shape;92;p22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2"/>
          <p:cNvSpPr txBox="1"/>
          <p:nvPr/>
        </p:nvSpPr>
        <p:spPr>
          <a:xfrm>
            <a:off x="532950" y="2455425"/>
            <a:ext cx="1751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F(5) = F(4) + F(3)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22"/>
          <p:cNvSpPr txBox="1"/>
          <p:nvPr/>
        </p:nvSpPr>
        <p:spPr>
          <a:xfrm>
            <a:off x="532950" y="2992450"/>
            <a:ext cx="1751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F(4) = F(3) + F(2)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22"/>
          <p:cNvSpPr txBox="1"/>
          <p:nvPr/>
        </p:nvSpPr>
        <p:spPr>
          <a:xfrm>
            <a:off x="532950" y="3529475"/>
            <a:ext cx="1751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F(3) = F(2) + F(1)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22"/>
          <p:cNvSpPr txBox="1"/>
          <p:nvPr/>
        </p:nvSpPr>
        <p:spPr>
          <a:xfrm>
            <a:off x="2489825" y="3529475"/>
            <a:ext cx="954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0+1 = 1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22"/>
          <p:cNvSpPr txBox="1"/>
          <p:nvPr/>
        </p:nvSpPr>
        <p:spPr>
          <a:xfrm>
            <a:off x="2520400" y="2992438"/>
            <a:ext cx="818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1+1 = 2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22"/>
          <p:cNvSpPr txBox="1"/>
          <p:nvPr/>
        </p:nvSpPr>
        <p:spPr>
          <a:xfrm>
            <a:off x="2520400" y="2492625"/>
            <a:ext cx="10293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2+1 = 3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532950" y="310450"/>
            <a:ext cx="7498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Code for Fibonacci Sequence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23"/>
          <p:cNvSpPr txBox="1"/>
          <p:nvPr/>
        </p:nvSpPr>
        <p:spPr>
          <a:xfrm>
            <a:off x="743625" y="1169100"/>
            <a:ext cx="4796400" cy="2549100"/>
          </a:xfrm>
          <a:prstGeom prst="rect">
            <a:avLst/>
          </a:prstGeom>
          <a:noFill/>
          <a:ln cap="flat" cmpd="sng" w="381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def fibonacci(n):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If n&lt;=1: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return n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else: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return fibonacci(n-1) + fibonacci(n-2)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" name="Google Shape;105;p23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3"/>
          <p:cNvSpPr txBox="1"/>
          <p:nvPr/>
        </p:nvSpPr>
        <p:spPr>
          <a:xfrm>
            <a:off x="5812775" y="1169100"/>
            <a:ext cx="2627400" cy="1334400"/>
          </a:xfrm>
          <a:prstGeom prst="rect">
            <a:avLst/>
          </a:prstGeom>
          <a:noFill/>
          <a:ln cap="flat" cmpd="sng" w="381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Fibonacci Relation:</a:t>
            </a:r>
            <a:endParaRPr b="1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F(n) = F(n-1) + F(n-2)</a:t>
            </a:r>
            <a:endParaRPr b="1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Where  F(0) = 0, F(1) = 1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