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font" Target="fonts/Lato-bold.fntdata"/><Relationship Id="rId22" Type="http://schemas.openxmlformats.org/officeDocument/2006/relationships/font" Target="fonts/MontserratExtraBold-bold.fntdata"/><Relationship Id="rId10" Type="http://schemas.openxmlformats.org/officeDocument/2006/relationships/font" Target="fonts/Lato-regular.fntdata"/><Relationship Id="rId21" Type="http://schemas.openxmlformats.org/officeDocument/2006/relationships/font" Target="fonts/HelveticaNeue-boldItalic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100">
                <a:solidFill>
                  <a:srgbClr val="122B4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Solving the Factorial Problem using Recursion</a:t>
            </a:r>
            <a:endParaRPr b="1" sz="51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750" y="310450"/>
            <a:ext cx="6742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Factorial using Recursion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371975" y="1082325"/>
            <a:ext cx="30612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take an Example, Factorial of 4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4*3*2*1 = 24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Generalising to n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433775" y="2360288"/>
            <a:ext cx="3780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n*(n-1)*(n-2)*(n-3)*...1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2718275" y="2394350"/>
            <a:ext cx="2441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⇒   n*(n-1)!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2"/>
          <p:cNvSpPr txBox="1"/>
          <p:nvPr/>
        </p:nvSpPr>
        <p:spPr>
          <a:xfrm>
            <a:off x="369750" y="2900250"/>
            <a:ext cx="2247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Factorial of (n-1)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4288325" y="2999250"/>
            <a:ext cx="743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5490575" y="3278250"/>
            <a:ext cx="1920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n*(n-1)*(n-2)!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495750" y="3278250"/>
            <a:ext cx="1995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(n-1)*(n-2)*(n-3)*...1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2354725" y="3278250"/>
            <a:ext cx="1666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⇒   (n-1)*(n-2)!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458575" y="243400"/>
            <a:ext cx="648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Code for Factorial using Recursion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588850" y="1251775"/>
            <a:ext cx="3983100" cy="22557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fact(n):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If n==1: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return 1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else: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return n*fact(n-1)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