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Montserrat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11" Type="http://schemas.openxmlformats.org/officeDocument/2006/relationships/font" Target="fonts/Lato-regular.fntdata"/><Relationship Id="rId10" Type="http://schemas.openxmlformats.org/officeDocument/2006/relationships/slide" Target="slides/slide4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ExtraBo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51d24f5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d51d24f57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1d24f57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d51d24f57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51d24f57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d51d24f57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1077750" y="855175"/>
            <a:ext cx="69885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5500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Naming Convention for variables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470975" y="262450"/>
            <a:ext cx="4420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Declaring Variables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82100" y="1054375"/>
            <a:ext cx="72258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variables do not need explicit declaration to reserve memory space. 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declaration happens automatically when you assign a value to a variable. 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equal sign (=) is used to assign values to variables.</a:t>
            </a:r>
            <a:endParaRPr b="0" i="0" sz="15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22"/>
          <p:cNvPicPr preferRelativeResize="0"/>
          <p:nvPr/>
        </p:nvPicPr>
        <p:blipFill rotWithShape="1">
          <a:blip r:embed="rId3">
            <a:alphaModFix/>
          </a:blip>
          <a:srcRect b="20070" l="0" r="0" t="0"/>
          <a:stretch/>
        </p:blipFill>
        <p:spPr>
          <a:xfrm>
            <a:off x="2503600" y="3195925"/>
            <a:ext cx="2503575" cy="1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/>
        </p:nvSpPr>
        <p:spPr>
          <a:xfrm>
            <a:off x="511950" y="315100"/>
            <a:ext cx="5222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Rules for Naming Variables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94525" y="1111325"/>
            <a:ext cx="8120100" cy="23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variable name must start with a letter or underscore.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data=3</a:t>
            </a:r>
            <a:r>
              <a:rPr b="0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(Correct)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_data=3 </a:t>
            </a:r>
            <a:r>
              <a:rPr b="0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(Correct)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variable name cannot start with a number.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4data = 3</a:t>
            </a:r>
            <a:r>
              <a:rPr b="0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(Incorrect)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3"/>
          <p:cNvSpPr txBox="1"/>
          <p:nvPr/>
        </p:nvSpPr>
        <p:spPr>
          <a:xfrm>
            <a:off x="0" y="2645525"/>
            <a:ext cx="462000" cy="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3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/>
        </p:nvSpPr>
        <p:spPr>
          <a:xfrm>
            <a:off x="511950" y="315100"/>
            <a:ext cx="6974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More Rules for Naming Variables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111550" y="1086550"/>
            <a:ext cx="8477400" cy="25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variable name can only contain alphanumeric characters and underscores.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@data = 3</a:t>
            </a:r>
            <a:r>
              <a:rPr b="0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(Incorrect)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 names are case-sensitive.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= 3 and data=3</a:t>
            </a:r>
            <a:r>
              <a:rPr b="0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Here both DATA and data are different variables.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4"/>
          <p:cNvSpPr txBox="1"/>
          <p:nvPr/>
        </p:nvSpPr>
        <p:spPr>
          <a:xfrm>
            <a:off x="0" y="2645525"/>
            <a:ext cx="462000" cy="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4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