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1d24f57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d51d24f57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51d24f57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51d24f57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51d24f57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d51d24f57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077750" y="8551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5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Scope of Variables</a:t>
            </a:r>
            <a:endParaRPr b="1" sz="55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23700" y="4967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Scope of Variables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42000" y="1423975"/>
            <a:ext cx="8229600" cy="25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Scope is the visibility of a variable declared within a specific region.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There are two types of Scopes:-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Local Scope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Global Scope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/>
        </p:nvSpPr>
        <p:spPr>
          <a:xfrm>
            <a:off x="520550" y="305350"/>
            <a:ext cx="2825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Local Scope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23"/>
          <p:cNvSpPr txBox="1"/>
          <p:nvPr/>
        </p:nvSpPr>
        <p:spPr>
          <a:xfrm>
            <a:off x="367175" y="1097000"/>
            <a:ext cx="82839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variable created inside a function belongs to the local scope of that function, and can only be used inside that function.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759650" y="2149050"/>
            <a:ext cx="2524800" cy="1784700"/>
          </a:xfrm>
          <a:prstGeom prst="rect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 func():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x= 4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y= 7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print(x)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Successfully executed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4014250" y="2149050"/>
            <a:ext cx="2666100" cy="1784700"/>
          </a:xfrm>
          <a:prstGeom prst="rect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 myfunc():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Y = 10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print(Y)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myfunc()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print(Y)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" name="Google Shape;100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/>
        </p:nvSpPr>
        <p:spPr>
          <a:xfrm>
            <a:off x="570125" y="305350"/>
            <a:ext cx="2825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Global Scope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86900" y="1053450"/>
            <a:ext cx="8427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variable created in the main body of the python code is a global variable and belongs to the global scope.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705300" y="2045100"/>
            <a:ext cx="3866700" cy="1859100"/>
          </a:xfrm>
          <a:prstGeom prst="rect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x= 4  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(Global Variable)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 myfunc():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y= 7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print(x)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Successfully executed because here x is in global scope fo the function.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/>
        </p:nvSpPr>
        <p:spPr>
          <a:xfrm>
            <a:off x="570125" y="371825"/>
            <a:ext cx="2825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Ninja Trick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5"/>
          <p:cNvSpPr txBox="1"/>
          <p:nvPr/>
        </p:nvSpPr>
        <p:spPr>
          <a:xfrm>
            <a:off x="80500" y="1121775"/>
            <a:ext cx="86448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Keywords are the reserved words in python that cannot be used as variable names or any other identifiers.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570125" y="2131750"/>
            <a:ext cx="3866700" cy="1784700"/>
          </a:xfrm>
          <a:prstGeom prst="rect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 func1():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 global y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 y= 7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print(y)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Successfully executed as the variable y is defined inside the function.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4661400" y="2131750"/>
            <a:ext cx="3866700" cy="1784700"/>
          </a:xfrm>
          <a:prstGeom prst="rect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 func1():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global y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y= 7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print(y)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Successfully executed as the variable y is declared as global.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" name="Google Shape;117;p25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