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.fntdata"/><Relationship Id="rId13" Type="http://schemas.openxmlformats.org/officeDocument/2006/relationships/font" Target="fonts/La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d51d24f5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d51d24f5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1d24f5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d51d24f5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51d24f5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d51d24f5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1d24f57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d51d24f57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1d24f57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d51d24f57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077750" y="644475"/>
            <a:ext cx="6988500" cy="17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500"/>
              <a:t>Why should we learn Python? 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73525" y="1054375"/>
            <a:ext cx="60039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is a high level Programming language, by the use of python we create complex computer programs.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is also known as Interpreted language.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7500" y="1054375"/>
            <a:ext cx="2094525" cy="20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/>
        </p:nvSpPr>
        <p:spPr>
          <a:xfrm>
            <a:off x="470975" y="262450"/>
            <a:ext cx="551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Python used in various fields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197375" y="977650"/>
            <a:ext cx="59667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can be used in different ways such as: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developers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scientists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Hackers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Bankers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Engineers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Doctors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Scientists,etc.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23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23"/>
          <p:cNvPicPr preferRelativeResize="0"/>
          <p:nvPr/>
        </p:nvPicPr>
        <p:blipFill rotWithShape="1">
          <a:blip r:embed="rId3">
            <a:alphaModFix/>
          </a:blip>
          <a:srcRect b="16808" l="15209" r="20642" t="13388"/>
          <a:stretch/>
        </p:blipFill>
        <p:spPr>
          <a:xfrm>
            <a:off x="5908975" y="1554225"/>
            <a:ext cx="2810100" cy="18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470975" y="262450"/>
            <a:ext cx="7002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Why Python is known as Python?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48725" y="1153525"/>
            <a:ext cx="51558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4D5156"/>
                </a:solidFill>
                <a:latin typeface="Montserrat"/>
                <a:ea typeface="Montserrat"/>
                <a:cs typeface="Montserrat"/>
                <a:sym typeface="Montserrat"/>
              </a:rPr>
              <a:t>Python is named after a comic series.</a:t>
            </a:r>
            <a:endParaRPr i="0" sz="1800" u="none" cap="none" strike="noStrike">
              <a:solidFill>
                <a:srgbClr val="4D51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4D5156"/>
                </a:solidFill>
                <a:latin typeface="Montserrat"/>
                <a:ea typeface="Montserrat"/>
                <a:cs typeface="Montserrat"/>
                <a:sym typeface="Montserrat"/>
              </a:rPr>
              <a:t>Guido Van Rossum is the creator of Python.</a:t>
            </a:r>
            <a:endParaRPr sz="1800">
              <a:solidFill>
                <a:srgbClr val="4D515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4D5156"/>
                </a:solidFill>
                <a:latin typeface="Montserrat"/>
                <a:ea typeface="Montserrat"/>
                <a:cs typeface="Montserrat"/>
                <a:sym typeface="Montserrat"/>
              </a:rPr>
              <a:t>Python is an easy programming language, using python the complex programs can be written.</a:t>
            </a:r>
            <a:endParaRPr sz="1800">
              <a:solidFill>
                <a:srgbClr val="4D515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24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13873" r="20406" t="0"/>
          <a:stretch/>
        </p:blipFill>
        <p:spPr>
          <a:xfrm>
            <a:off x="6258950" y="1054375"/>
            <a:ext cx="2231474" cy="18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Advantages of Python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111550" y="1127850"/>
            <a:ext cx="81207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can be used online, offline.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Python can be used in Smaller or big projects.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Python is an Interpreter language, where Programs can be executed directly without a compiler.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5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Applications </a:t>
            </a:r>
            <a:r>
              <a:rPr b="1" i="0" lang="en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 Python</a:t>
            </a:r>
            <a:endParaRPr b="1" i="0" sz="2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111550" y="1127850"/>
            <a:ext cx="81207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 application.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Mathematical Computations.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Graphical User Interfa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many more…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6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