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d51d24f57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51d24f57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51d24f57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51d24f57b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d51d24f57b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1d24f57b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d51d24f57b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1d24f57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d51d24f57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1d24f57b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d51d24f57b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1d24f57b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d51d24f57b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72775" y="1038875"/>
            <a:ext cx="6988500" cy="19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Insertion and Selection Sort</a:t>
            </a:r>
            <a:endParaRPr b="1" sz="48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694075" y="310450"/>
            <a:ext cx="2280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68100" y="1066525"/>
            <a:ext cx="86697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Insertion sort works by repeatedly taking the next item and inserting it into the final data structure in its proper order with respect to items already inserted.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/>
        </p:nvSpPr>
        <p:spPr>
          <a:xfrm>
            <a:off x="532950" y="334625"/>
            <a:ext cx="3643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My_list = [4, 2, 6, 3, 7]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Start with the first element.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have nothing to compare with on its left side.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second element and compare with the element on its left.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is less than 4.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[4, 2, 6, 3, 7] -&gt; [2, 4, 6, 3,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Insertion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third element.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4, 6, 3, 7] -&gt; [2, 4, 6, 3,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fourth element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4, 6, 3, 7] -&gt; [2, 4, 3, 6 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4, 3, 6, 7] -&gt; [2, 3, 4, 6,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for the last element.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3, 4, 6, 7] -&gt; [2, 3, 4, 6,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83350" y="310450"/>
            <a:ext cx="8056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for Insertion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71975" y="1084425"/>
            <a:ext cx="81675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first element ----&gt; 0 element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second element ----&gt;1 element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third element ----&gt; 2 elements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………………………..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nth element ----&gt; n-1 elements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Operations = 1+2+3+...+(n-1)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 = (n(n-1))/2  	(n^2-n)/2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= O(n^2)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" name="Google Shape;114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495600" y="334725"/>
            <a:ext cx="40764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161125" y="1140250"/>
            <a:ext cx="85146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Selection sort is an algorithm that selects the smallest element from an unsorted list in each iteration and places that element at the beginning of the unsorted list.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My_list = [4, 2, 6, 3, 7]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for the minimum element in the list.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 is the minimum element.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[4, 2, 6, 3, 7] -&gt; [2, 4, 6, 3,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for the minimum element in the remaining unsorted list.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, 4, 6, 3, 7] -&gt; [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3,  4, 6,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495600" y="334725"/>
            <a:ext cx="6779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61125" y="1140250"/>
            <a:ext cx="85146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for the minimum element in the remaining unsorted list.</a:t>
            </a:r>
            <a:endParaRPr b="0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○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3,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4, 6, 7] -&gt; [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2, 3,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4, 6,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3, 4,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6, 7] -&gt;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3, 4,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6, 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[2, 3, 4, 6,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7] -&gt; </a:t>
            </a:r>
            <a:r>
              <a:rPr b="0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[2 ,3, 4, 6, </a:t>
            </a:r>
            <a:r>
              <a:rPr b="1" i="0" lang="en" sz="18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7]</a:t>
            </a:r>
            <a:endParaRPr b="1" i="0" sz="1800" u="none" cap="none" strike="noStrike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508150" y="311500"/>
            <a:ext cx="7634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for Selection Sort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371975" y="1028700"/>
            <a:ext cx="70275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first iteration ----&gt; n elements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second iteration ----&gt; n-1 elements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third iteration ----&gt; n-2 elements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………………………………...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last iteration ----&gt; 1 element to compare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operations = n+(n-1)+(n-2)+(n-3)+...1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 = (n(n+1))/2	(n^2+n)/2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 Complexity  = O(n^2)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9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