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1d24f57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d51d24f57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Linear Search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58600" y="244750"/>
            <a:ext cx="58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Search 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22600" y="1152550"/>
            <a:ext cx="8355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Search or sequential search is a method for finding an element within a list.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sequentially checks each element of the list until a match is found or the whole list has been searched.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58600" y="244750"/>
            <a:ext cx="58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Search Example 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22600" y="1152550"/>
            <a:ext cx="8355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My_list = [2, 3, 5, 4, 7, 8, 9]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elements = 7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search for the element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the list.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58600" y="244750"/>
            <a:ext cx="58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Search Algorithm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22600" y="1152550"/>
            <a:ext cx="8355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Start with the leftmost element of the list and compare one by one.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key element is found return the index of the element and break the loop.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key element is not found in the list return -1.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371975" y="1172600"/>
            <a:ext cx="3817200" cy="20994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My_list = [2, 3, 5, 4, 7, 8, 9]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i in range(len(My_list)):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if My_list[i]==8: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print(i)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else: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print(“Element not found”)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4572000" y="1172650"/>
            <a:ext cx="3732000" cy="20994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Worst-Case Scenario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Operations = Length of the list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of linear search  =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O(n)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458600" y="244750"/>
            <a:ext cx="58005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Search Time Complexity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