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24f57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d51d24f57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1d24f57b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d51d24f57b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Merge Sort is a sorting technique based on divide and conquer technique.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worst case time complexity of Merge Sort is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O(n logn).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Merge Sort divides the array into two equal halves and then combine them in a sorted manner.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1031700"/>
            <a:ext cx="8816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My_list = [3, 1, 5, 2, 8, 4, 7, 9]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Divide the list into two halves: [3, 1, 5, 2] and [8, 4, 7, 9]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Divide [3, 1, 5, 2] into [3, 1] and [5, 2]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[8, 4, 7, 9] into [8, 4] and [7, 9]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[3, 1] -&gt; [3] [1] 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[5, 2] -&gt; [5] [2]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[8, 4] -&gt; [8] [4]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[7, 9] -&gt; [7] [9]</a:t>
            </a:r>
            <a:endParaRPr b="0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1125" y="1031700"/>
            <a:ext cx="8514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[3] [1] -&gt; [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1, 3]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[5] [2] -&gt; [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2, 5]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[8] [4] -&gt; [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4, 8]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[7] [9] -&gt; [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7, 9]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3] and [2, 5] -&gt;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2, 3, 5]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[4, 8] and [7, 9] -&gt;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[4, 7, 8, 9]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2, 3, 5] and [4, 7, 8, 9] -&gt;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2, 3, 4, 5, 7, 8, 9]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for Merge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161125" y="947775"/>
            <a:ext cx="8514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[7] [9] -&gt; [7, 9]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[8] [4] -&gt; [4, 8] 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[5] [2] -&gt; [2, 5] 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[3] [1] -&gt; [1, 3] 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[4, 8] and [7, 9] -&gt; [4, 7, 8, 9]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3] and [2, 5] -&gt;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2, 3, 5] 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4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[1, 2, 3, 5] and [4, 7, 8, 9] -&gt; [1, 2, 3, 4, 5, 7, 8, 9] =&gt;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8 operations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ontserrat"/>
              <a:buChar char="●"/>
            </a:pPr>
            <a:r>
              <a:rPr b="0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= </a:t>
            </a:r>
            <a:r>
              <a:rPr b="1" i="0" lang="en" sz="17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No. of layers* no. of operations = O(nlogn)</a:t>
            </a:r>
            <a:endParaRPr b="1" i="0" sz="17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