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51d24f57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1d24f57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d51d24f57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1d24f57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d51d24f57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894550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 Complexity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33800" y="260800"/>
            <a:ext cx="4164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47300" y="1090700"/>
            <a:ext cx="83673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Time Complexity of an algorithm quantifies the amount of time taken by an algorithm.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estimates the time complexity of an algorithm by counting the number of operations performed by the algorithm.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33800" y="260800"/>
            <a:ext cx="4164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" name="Google Shape;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75" y="1019625"/>
            <a:ext cx="3615375" cy="1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675" y="1019625"/>
            <a:ext cx="3899125" cy="16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 txBox="1"/>
          <p:nvPr/>
        </p:nvSpPr>
        <p:spPr>
          <a:xfrm>
            <a:off x="457200" y="2751875"/>
            <a:ext cx="82296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Best Case Scenario:-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gets over soon and he can reach his friend’s home in 10 minutes.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Worst Case Scenario:-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may continue for three hours more.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433800" y="260800"/>
            <a:ext cx="4164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632075" y="1261250"/>
            <a:ext cx="2587200" cy="17724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5&gt;3: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print(“True”)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print(“False”)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3549400" y="1261250"/>
            <a:ext cx="24666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for the Given Program: 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O(1)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4"/>
          <p:cNvCxnSpPr/>
          <p:nvPr/>
        </p:nvCxnSpPr>
        <p:spPr>
          <a:xfrm flipH="1" rot="10800000">
            <a:off x="3028888" y="1841150"/>
            <a:ext cx="520500" cy="4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433800" y="260800"/>
            <a:ext cx="4164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5"/>
          <p:cNvSpPr txBox="1"/>
          <p:nvPr/>
        </p:nvSpPr>
        <p:spPr>
          <a:xfrm>
            <a:off x="438600" y="966725"/>
            <a:ext cx="77538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= [2, 4, 6, 7, 9]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Task:-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search 2 in the list.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Sol:-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Start with the 0th index and iterate until 2 is found.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called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Best Case Scenario.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Task:-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search for 9 in the list.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Sol:-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Start with the 0th index to the last index.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called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Worst Case Scenario.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6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6"/>
          <p:cNvSpPr txBox="1"/>
          <p:nvPr/>
        </p:nvSpPr>
        <p:spPr>
          <a:xfrm>
            <a:off x="532950" y="299200"/>
            <a:ext cx="8403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Time Complexity is Important?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532950" y="1114113"/>
            <a:ext cx="1375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Records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2280525" y="1114113"/>
            <a:ext cx="768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O(1)</a:t>
            </a:r>
            <a:endParaRPr b="0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3284425" y="1114113"/>
            <a:ext cx="768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O(n)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4375025" y="1068963"/>
            <a:ext cx="1028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O(n^2)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726025" y="1081263"/>
            <a:ext cx="1028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O(n^3)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756050" y="1919738"/>
            <a:ext cx="6942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2317575" y="1919738"/>
            <a:ext cx="6942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408350" y="1919738"/>
            <a:ext cx="6942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4573400" y="1919738"/>
            <a:ext cx="7683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25ms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36ms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49ms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887150" y="1891263"/>
            <a:ext cx="966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125ms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216ms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343ms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679850" y="3504313"/>
            <a:ext cx="694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5000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291075" y="3442363"/>
            <a:ext cx="768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1ms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3342725" y="3454738"/>
            <a:ext cx="1028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5000ms        = 5 sec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585925" y="3491938"/>
            <a:ext cx="966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25*10^6= 7 hrs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986300" y="3454738"/>
            <a:ext cx="1090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125*10^9 = 4 yrs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>
            <a:off x="470975" y="1747550"/>
            <a:ext cx="65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6"/>
          <p:cNvCxnSpPr/>
          <p:nvPr/>
        </p:nvCxnSpPr>
        <p:spPr>
          <a:xfrm>
            <a:off x="1995413" y="1065850"/>
            <a:ext cx="12300" cy="30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6"/>
          <p:cNvCxnSpPr/>
          <p:nvPr/>
        </p:nvCxnSpPr>
        <p:spPr>
          <a:xfrm>
            <a:off x="3135675" y="1103075"/>
            <a:ext cx="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6"/>
          <p:cNvCxnSpPr/>
          <p:nvPr/>
        </p:nvCxnSpPr>
        <p:spPr>
          <a:xfrm>
            <a:off x="4313100" y="1041100"/>
            <a:ext cx="24900" cy="30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6"/>
          <p:cNvCxnSpPr/>
          <p:nvPr/>
        </p:nvCxnSpPr>
        <p:spPr>
          <a:xfrm>
            <a:off x="5527725" y="1065875"/>
            <a:ext cx="49500" cy="30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6"/>
          <p:cNvSpPr txBox="1"/>
          <p:nvPr/>
        </p:nvSpPr>
        <p:spPr>
          <a:xfrm>
            <a:off x="483450" y="1041100"/>
            <a:ext cx="6593700" cy="31110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