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1d24f57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d51d24f57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d51d24f57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1d24f57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d51d24f57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77750" y="8551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5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Built in Data Types and Type Casting</a:t>
            </a:r>
            <a:endParaRPr b="1" sz="55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Types in Python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255600" y="893650"/>
            <a:ext cx="60405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 has three main Data Types:-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type is an attribute of data which tells us what kind of data that value can have.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 = 4,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Here x is an integer data type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= ‘India’,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Here y is a string data type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0" l="15620" r="26782" t="0"/>
          <a:stretch/>
        </p:blipFill>
        <p:spPr>
          <a:xfrm>
            <a:off x="6345725" y="262450"/>
            <a:ext cx="2577951" cy="22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570125" y="275200"/>
            <a:ext cx="25284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Ninja Trick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371975" y="1177425"/>
            <a:ext cx="82419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function is a block of organized, reusable code that is used to perform a single, related action.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uses a built-in function called type() which gives the data type of a variable without printing the actual variable.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830400" y="2961350"/>
            <a:ext cx="35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 = 4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print(type(x)) 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 is an integer type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528725" y="274450"/>
            <a:ext cx="6126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Jargon Alert: </a:t>
            </a:r>
            <a:r>
              <a:rPr b="1" i="0" lang="en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TypeCasting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84850" y="1184075"/>
            <a:ext cx="84042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TypeCasting refers to changing the data type of a variable from one form to another.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Type casting functions in Python: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Int()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float()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str().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/>
        </p:nvSpPr>
        <p:spPr>
          <a:xfrm>
            <a:off x="528725" y="274450"/>
            <a:ext cx="6126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TypeCasting Examples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144525" y="1114100"/>
            <a:ext cx="80613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nt():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convert a string or float value to integer.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 = int(5),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Integer 5 is assigned to X.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float():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convert an integer or string value to float.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= int(6.7),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6.7 is converted to integer 6 and assigned to Y.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str():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convert an integer or float value to string.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 = int(“2”),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 is converted to integer 2 assigned to Z.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