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51d24f57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d51d24f57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51d24f57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8551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Introduction to Stacks and Queues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Structures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61125" y="1140250"/>
            <a:ext cx="85146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Data Structures organise storage in computers so that we can efficiently access and change data. 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Stacks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Queues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are some of the earliest data structures defined.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Stacks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161125" y="1140250"/>
            <a:ext cx="6816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Stacks follow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Last In First Out (LIFO)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principle.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3"/>
          <p:cNvSpPr txBox="1"/>
          <p:nvPr/>
        </p:nvSpPr>
        <p:spPr>
          <a:xfrm>
            <a:off x="173575" y="1576300"/>
            <a:ext cx="67917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implement stacks we follow two operations:-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Push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- adds element at the top of the stack.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Pop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- removes element from the top of the stack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3347" l="54991" r="0" t="11466"/>
          <a:stretch/>
        </p:blipFill>
        <p:spPr>
          <a:xfrm>
            <a:off x="6618375" y="681650"/>
            <a:ext cx="2025776" cy="1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Queues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61125" y="1140250"/>
            <a:ext cx="6816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Queues follow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First In First Out (FIFO)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principle.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725" y="1243050"/>
            <a:ext cx="1983126" cy="2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161125" y="1611075"/>
            <a:ext cx="66927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implement queues we follow two operations:-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enqueue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- adds element at the end of the queue.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dequeue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- removes element from the beginning of the queue.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