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webextensions/webextension1.xml" ContentType="application/vnd.ms-office.webextension+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27"/>
  </p:notesMasterIdLst>
  <p:sldIdLst>
    <p:sldId id="257" r:id="rId2"/>
    <p:sldId id="258" r:id="rId3"/>
    <p:sldId id="260" r:id="rId4"/>
    <p:sldId id="259" r:id="rId5"/>
    <p:sldId id="267" r:id="rId6"/>
    <p:sldId id="261" r:id="rId7"/>
    <p:sldId id="277" r:id="rId8"/>
    <p:sldId id="278" r:id="rId9"/>
    <p:sldId id="273" r:id="rId10"/>
    <p:sldId id="279" r:id="rId11"/>
    <p:sldId id="295" r:id="rId12"/>
    <p:sldId id="296" r:id="rId13"/>
    <p:sldId id="302" r:id="rId14"/>
    <p:sldId id="297" r:id="rId15"/>
    <p:sldId id="272" r:id="rId16"/>
    <p:sldId id="271" r:id="rId17"/>
    <p:sldId id="289" r:id="rId18"/>
    <p:sldId id="290" r:id="rId19"/>
    <p:sldId id="292" r:id="rId20"/>
    <p:sldId id="293" r:id="rId21"/>
    <p:sldId id="291" r:id="rId22"/>
    <p:sldId id="294" r:id="rId23"/>
    <p:sldId id="275" r:id="rId24"/>
    <p:sldId id="305" r:id="rId25"/>
    <p:sldId id="30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83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 Duyen H." userId="S::su006593@stthomas.edu::41af3874-b0b5-42f1-9dd9-dd5b032c4177" providerId="AD" clId="Web-{6EF90544-A691-1553-3EC4-B59510D6D084}"/>
    <pc:docChg chg="modSld">
      <pc:chgData name="Su, Duyen H." userId="S::su006593@stthomas.edu::41af3874-b0b5-42f1-9dd9-dd5b032c4177" providerId="AD" clId="Web-{6EF90544-A691-1553-3EC4-B59510D6D084}" dt="2023-12-06T23:48:19.170" v="6" actId="20577"/>
      <pc:docMkLst>
        <pc:docMk/>
      </pc:docMkLst>
      <pc:sldChg chg="modSp">
        <pc:chgData name="Su, Duyen H." userId="S::su006593@stthomas.edu::41af3874-b0b5-42f1-9dd9-dd5b032c4177" providerId="AD" clId="Web-{6EF90544-A691-1553-3EC4-B59510D6D084}" dt="2023-12-06T23:48:19.170" v="6" actId="20577"/>
        <pc:sldMkLst>
          <pc:docMk/>
          <pc:sldMk cId="35529918" sldId="272"/>
        </pc:sldMkLst>
        <pc:spChg chg="mod">
          <ac:chgData name="Su, Duyen H." userId="S::su006593@stthomas.edu::41af3874-b0b5-42f1-9dd9-dd5b032c4177" providerId="AD" clId="Web-{6EF90544-A691-1553-3EC4-B59510D6D084}" dt="2023-12-06T23:48:19.170" v="6" actId="20577"/>
          <ac:spMkLst>
            <pc:docMk/>
            <pc:sldMk cId="35529918" sldId="272"/>
            <ac:spMk id="3" creationId="{59599642-4A6A-3E44-4EC9-48FE3B0E81C0}"/>
          </ac:spMkLst>
        </pc:spChg>
      </pc:sldChg>
    </pc:docChg>
  </pc:docChgLst>
  <pc:docChgLst>
    <pc:chgData name="Lim, Yeeyin" userId="S::lim03079@stthomas.edu::40d74028-b8a1-49b1-9b16-ff633e28d080" providerId="AD" clId="Web-{D1530DFD-1D18-6BD7-9236-50BC0343A6C5}"/>
    <pc:docChg chg="modSld">
      <pc:chgData name="Lim, Yeeyin" userId="S::lim03079@stthomas.edu::40d74028-b8a1-49b1-9b16-ff633e28d080" providerId="AD" clId="Web-{D1530DFD-1D18-6BD7-9236-50BC0343A6C5}" dt="2024-02-05T04:09:55.410" v="1" actId="20577"/>
      <pc:docMkLst>
        <pc:docMk/>
      </pc:docMkLst>
      <pc:sldChg chg="modSp">
        <pc:chgData name="Lim, Yeeyin" userId="S::lim03079@stthomas.edu::40d74028-b8a1-49b1-9b16-ff633e28d080" providerId="AD" clId="Web-{D1530DFD-1D18-6BD7-9236-50BC0343A6C5}" dt="2024-02-05T04:09:55.410" v="1" actId="20577"/>
        <pc:sldMkLst>
          <pc:docMk/>
          <pc:sldMk cId="1549201997" sldId="273"/>
        </pc:sldMkLst>
        <pc:spChg chg="mod">
          <ac:chgData name="Lim, Yeeyin" userId="S::lim03079@stthomas.edu::40d74028-b8a1-49b1-9b16-ff633e28d080" providerId="AD" clId="Web-{D1530DFD-1D18-6BD7-9236-50BC0343A6C5}" dt="2024-02-05T04:09:55.410" v="1" actId="20577"/>
          <ac:spMkLst>
            <pc:docMk/>
            <pc:sldMk cId="1549201997" sldId="273"/>
            <ac:spMk id="3" creationId="{CC0F8CF5-7D65-7D77-B49D-487DE9789265}"/>
          </ac:spMkLst>
        </pc:spChg>
      </pc:sldChg>
    </pc:docChg>
  </pc:docChgLst>
  <pc:docChgLst>
    <pc:chgData name="Dixit, Mugdha S." userId="S::dixi3715@stthomas.edu::9fa1aacb-48ed-4a50-b066-418f6897e139" providerId="AD" clId="Web-{0DC2CCE3-506C-83C5-24C0-EE32057B3FD5}"/>
    <pc:docChg chg="modSld">
      <pc:chgData name="Dixit, Mugdha S." userId="S::dixi3715@stthomas.edu::9fa1aacb-48ed-4a50-b066-418f6897e139" providerId="AD" clId="Web-{0DC2CCE3-506C-83C5-24C0-EE32057B3FD5}" dt="2023-12-06T21:58:50.436" v="4"/>
      <pc:docMkLst>
        <pc:docMk/>
      </pc:docMkLst>
      <pc:sldChg chg="delSp modSp">
        <pc:chgData name="Dixit, Mugdha S." userId="S::dixi3715@stthomas.edu::9fa1aacb-48ed-4a50-b066-418f6897e139" providerId="AD" clId="Web-{0DC2CCE3-506C-83C5-24C0-EE32057B3FD5}" dt="2023-12-06T21:58:50.436" v="4"/>
        <pc:sldMkLst>
          <pc:docMk/>
          <pc:sldMk cId="2614851866" sldId="295"/>
        </pc:sldMkLst>
        <pc:spChg chg="del mod">
          <ac:chgData name="Dixit, Mugdha S." userId="S::dixi3715@stthomas.edu::9fa1aacb-48ed-4a50-b066-418f6897e139" providerId="AD" clId="Web-{0DC2CCE3-506C-83C5-24C0-EE32057B3FD5}" dt="2023-12-06T21:58:50.436" v="4"/>
          <ac:spMkLst>
            <pc:docMk/>
            <pc:sldMk cId="2614851866" sldId="295"/>
            <ac:spMk id="9" creationId="{BA2721DD-D028-99C2-6F83-BB3207FC6D08}"/>
          </ac:spMkLst>
        </pc:spChg>
      </pc:sldChg>
    </pc:docChg>
  </pc:docChgLst>
  <pc:docChgLst>
    <pc:chgData name="Lim, Yeeyin" userId="S::lim03079@stthomas.edu::40d74028-b8a1-49b1-9b16-ff633e28d080" providerId="AD" clId="Web-{D3C7C3A8-7CA8-6312-EDE5-9120B87F0A84}"/>
    <pc:docChg chg="modSld">
      <pc:chgData name="Lim, Yeeyin" userId="S::lim03079@stthomas.edu::40d74028-b8a1-49b1-9b16-ff633e28d080" providerId="AD" clId="Web-{D3C7C3A8-7CA8-6312-EDE5-9120B87F0A84}" dt="2023-12-06T18:57:32.562" v="986"/>
      <pc:docMkLst>
        <pc:docMk/>
      </pc:docMkLst>
      <pc:sldChg chg="addSp delSp modSp">
        <pc:chgData name="Lim, Yeeyin" userId="S::lim03079@stthomas.edu::40d74028-b8a1-49b1-9b16-ff633e28d080" providerId="AD" clId="Web-{D3C7C3A8-7CA8-6312-EDE5-9120B87F0A84}" dt="2023-12-06T18:57:32.562" v="986"/>
        <pc:sldMkLst>
          <pc:docMk/>
          <pc:sldMk cId="910594913" sldId="294"/>
        </pc:sldMkLst>
        <pc:spChg chg="add del mod">
          <ac:chgData name="Lim, Yeeyin" userId="S::lim03079@stthomas.edu::40d74028-b8a1-49b1-9b16-ff633e28d080" providerId="AD" clId="Web-{D3C7C3A8-7CA8-6312-EDE5-9120B87F0A84}" dt="2023-12-06T18:57:32.562" v="986"/>
          <ac:spMkLst>
            <pc:docMk/>
            <pc:sldMk cId="910594913" sldId="294"/>
            <ac:spMk id="6" creationId="{EB75057A-17D8-FFC1-BBC8-5AE4EA765200}"/>
          </ac:spMkLst>
        </pc:spChg>
        <pc:graphicFrameChg chg="add mod modGraphic">
          <ac:chgData name="Lim, Yeeyin" userId="S::lim03079@stthomas.edu::40d74028-b8a1-49b1-9b16-ff633e28d080" providerId="AD" clId="Web-{D3C7C3A8-7CA8-6312-EDE5-9120B87F0A84}" dt="2023-12-06T18:55:39.277" v="977" actId="1076"/>
          <ac:graphicFrameMkLst>
            <pc:docMk/>
            <pc:sldMk cId="910594913" sldId="294"/>
            <ac:graphicFrameMk id="3" creationId="{D8E95ABD-C545-8CF5-6E01-7B0B3216AA6F}"/>
          </ac:graphicFrameMkLst>
        </pc:graphicFrameChg>
        <pc:picChg chg="del mod">
          <ac:chgData name="Lim, Yeeyin" userId="S::lim03079@stthomas.edu::40d74028-b8a1-49b1-9b16-ff633e28d080" providerId="AD" clId="Web-{D3C7C3A8-7CA8-6312-EDE5-9120B87F0A84}" dt="2023-12-06T18:55:31.371" v="976"/>
          <ac:picMkLst>
            <pc:docMk/>
            <pc:sldMk cId="910594913" sldId="294"/>
            <ac:picMk id="9" creationId="{A508D04E-25C3-3190-9E4E-CD3ABF2C3442}"/>
          </ac:picMkLst>
        </pc:picChg>
      </pc:sldChg>
    </pc:docChg>
  </pc:docChgLst>
  <pc:docChgLst>
    <pc:chgData name="Su, Duyen H." userId="S::su006593@stthomas.edu::41af3874-b0b5-42f1-9dd9-dd5b032c4177" providerId="AD" clId="Web-{2AF8B387-4B63-C25D-F28C-CE109BD8E598}"/>
    <pc:docChg chg="addSld delSld modSld">
      <pc:chgData name="Su, Duyen H." userId="S::su006593@stthomas.edu::41af3874-b0b5-42f1-9dd9-dd5b032c4177" providerId="AD" clId="Web-{2AF8B387-4B63-C25D-F28C-CE109BD8E598}" dt="2023-12-04T19:36:51.702" v="177" actId="20577"/>
      <pc:docMkLst>
        <pc:docMk/>
      </pc:docMkLst>
      <pc:sldChg chg="modSp">
        <pc:chgData name="Su, Duyen H." userId="S::su006593@stthomas.edu::41af3874-b0b5-42f1-9dd9-dd5b032c4177" providerId="AD" clId="Web-{2AF8B387-4B63-C25D-F28C-CE109BD8E598}" dt="2023-12-04T19:21:47.698" v="37" actId="20577"/>
        <pc:sldMkLst>
          <pc:docMk/>
          <pc:sldMk cId="2472453025" sldId="271"/>
        </pc:sldMkLst>
        <pc:spChg chg="mod">
          <ac:chgData name="Su, Duyen H." userId="S::su006593@stthomas.edu::41af3874-b0b5-42f1-9dd9-dd5b032c4177" providerId="AD" clId="Web-{2AF8B387-4B63-C25D-F28C-CE109BD8E598}" dt="2023-12-04T19:21:47.698" v="37" actId="20577"/>
          <ac:spMkLst>
            <pc:docMk/>
            <pc:sldMk cId="2472453025" sldId="271"/>
            <ac:spMk id="3" creationId="{3A38B2C9-7390-C144-99B7-16E12E70DFB5}"/>
          </ac:spMkLst>
        </pc:spChg>
      </pc:sldChg>
      <pc:sldChg chg="addSp modSp">
        <pc:chgData name="Su, Duyen H." userId="S::su006593@stthomas.edu::41af3874-b0b5-42f1-9dd9-dd5b032c4177" providerId="AD" clId="Web-{2AF8B387-4B63-C25D-F28C-CE109BD8E598}" dt="2023-12-04T19:36:51.702" v="177" actId="20577"/>
        <pc:sldMkLst>
          <pc:docMk/>
          <pc:sldMk cId="3215293002" sldId="275"/>
        </pc:sldMkLst>
        <pc:spChg chg="mod">
          <ac:chgData name="Su, Duyen H." userId="S::su006593@stthomas.edu::41af3874-b0b5-42f1-9dd9-dd5b032c4177" providerId="AD" clId="Web-{2AF8B387-4B63-C25D-F28C-CE109BD8E598}" dt="2023-12-04T19:36:51.702" v="177" actId="20577"/>
          <ac:spMkLst>
            <pc:docMk/>
            <pc:sldMk cId="3215293002" sldId="275"/>
            <ac:spMk id="3" creationId="{D99CE6C0-F352-FCCF-2093-56373E8DB0F8}"/>
          </ac:spMkLst>
        </pc:spChg>
        <pc:picChg chg="add mod">
          <ac:chgData name="Su, Duyen H." userId="S::su006593@stthomas.edu::41af3874-b0b5-42f1-9dd9-dd5b032c4177" providerId="AD" clId="Web-{2AF8B387-4B63-C25D-F28C-CE109BD8E598}" dt="2023-12-04T19:36:39.279" v="164" actId="14100"/>
          <ac:picMkLst>
            <pc:docMk/>
            <pc:sldMk cId="3215293002" sldId="275"/>
            <ac:picMk id="5" creationId="{5CD69624-E5BE-8804-0720-BAE1118BE6FC}"/>
          </ac:picMkLst>
        </pc:picChg>
      </pc:sldChg>
      <pc:sldChg chg="addSp delSp modSp new mod setBg">
        <pc:chgData name="Su, Duyen H." userId="S::su006593@stthomas.edu::41af3874-b0b5-42f1-9dd9-dd5b032c4177" providerId="AD" clId="Web-{2AF8B387-4B63-C25D-F28C-CE109BD8E598}" dt="2023-12-04T19:22:30.028" v="61"/>
        <pc:sldMkLst>
          <pc:docMk/>
          <pc:sldMk cId="1754438128" sldId="303"/>
        </pc:sldMkLst>
        <pc:spChg chg="mod">
          <ac:chgData name="Su, Duyen H." userId="S::su006593@stthomas.edu::41af3874-b0b5-42f1-9dd9-dd5b032c4177" providerId="AD" clId="Web-{2AF8B387-4B63-C25D-F28C-CE109BD8E598}" dt="2023-12-04T19:22:30.028" v="61"/>
          <ac:spMkLst>
            <pc:docMk/>
            <pc:sldMk cId="1754438128" sldId="303"/>
            <ac:spMk id="2" creationId="{652E795B-9DCF-4BBE-ED8F-3EF185F24F6D}"/>
          </ac:spMkLst>
        </pc:spChg>
        <pc:spChg chg="del mod">
          <ac:chgData name="Su, Duyen H." userId="S::su006593@stthomas.edu::41af3874-b0b5-42f1-9dd9-dd5b032c4177" providerId="AD" clId="Web-{2AF8B387-4B63-C25D-F28C-CE109BD8E598}" dt="2023-12-04T19:22:30.028" v="61"/>
          <ac:spMkLst>
            <pc:docMk/>
            <pc:sldMk cId="1754438128" sldId="303"/>
            <ac:spMk id="3" creationId="{433D22A7-7049-E5C6-21A7-29D913D14E5A}"/>
          </ac:spMkLst>
        </pc:spChg>
        <pc:spChg chg="mod">
          <ac:chgData name="Su, Duyen H." userId="S::su006593@stthomas.edu::41af3874-b0b5-42f1-9dd9-dd5b032c4177" providerId="AD" clId="Web-{2AF8B387-4B63-C25D-F28C-CE109BD8E598}" dt="2023-12-04T19:22:30.028" v="61"/>
          <ac:spMkLst>
            <pc:docMk/>
            <pc:sldMk cId="1754438128" sldId="303"/>
            <ac:spMk id="4" creationId="{AB9E0ADA-F5A5-A4A7-238B-F6281991B1C2}"/>
          </ac:spMkLst>
        </pc:spChg>
        <pc:spChg chg="add">
          <ac:chgData name="Su, Duyen H." userId="S::su006593@stthomas.edu::41af3874-b0b5-42f1-9dd9-dd5b032c4177" providerId="AD" clId="Web-{2AF8B387-4B63-C25D-F28C-CE109BD8E598}" dt="2023-12-04T19:22:30.028" v="61"/>
          <ac:spMkLst>
            <pc:docMk/>
            <pc:sldMk cId="1754438128" sldId="303"/>
            <ac:spMk id="10" creationId="{0671A8AE-40A1-4631-A6B8-581AFF065482}"/>
          </ac:spMkLst>
        </pc:spChg>
        <pc:spChg chg="add">
          <ac:chgData name="Su, Duyen H." userId="S::su006593@stthomas.edu::41af3874-b0b5-42f1-9dd9-dd5b032c4177" providerId="AD" clId="Web-{2AF8B387-4B63-C25D-F28C-CE109BD8E598}" dt="2023-12-04T19:22:30.028" v="61"/>
          <ac:spMkLst>
            <pc:docMk/>
            <pc:sldMk cId="1754438128" sldId="303"/>
            <ac:spMk id="12" creationId="{AB58EF07-17C2-48CF-ABB0-EEF1F17CB8F0}"/>
          </ac:spMkLst>
        </pc:spChg>
        <pc:spChg chg="add">
          <ac:chgData name="Su, Duyen H." userId="S::su006593@stthomas.edu::41af3874-b0b5-42f1-9dd9-dd5b032c4177" providerId="AD" clId="Web-{2AF8B387-4B63-C25D-F28C-CE109BD8E598}" dt="2023-12-04T19:22:30.028" v="61"/>
          <ac:spMkLst>
            <pc:docMk/>
            <pc:sldMk cId="1754438128" sldId="303"/>
            <ac:spMk id="14" creationId="{AF2F604E-43BE-4DC3-B983-E071523364F8}"/>
          </ac:spMkLst>
        </pc:spChg>
        <pc:spChg chg="add">
          <ac:chgData name="Su, Duyen H." userId="S::su006593@stthomas.edu::41af3874-b0b5-42f1-9dd9-dd5b032c4177" providerId="AD" clId="Web-{2AF8B387-4B63-C25D-F28C-CE109BD8E598}" dt="2023-12-04T19:22:30.028" v="61"/>
          <ac:spMkLst>
            <pc:docMk/>
            <pc:sldMk cId="1754438128" sldId="303"/>
            <ac:spMk id="16" creationId="{08C9B587-E65E-4B52-B37C-ABEBB6E87928}"/>
          </ac:spMkLst>
        </pc:spChg>
        <pc:picChg chg="add">
          <ac:chgData name="Su, Duyen H." userId="S::su006593@stthomas.edu::41af3874-b0b5-42f1-9dd9-dd5b032c4177" providerId="AD" clId="Web-{2AF8B387-4B63-C25D-F28C-CE109BD8E598}" dt="2023-12-04T19:22:30.028" v="61"/>
          <ac:picMkLst>
            <pc:docMk/>
            <pc:sldMk cId="1754438128" sldId="303"/>
            <ac:picMk id="6" creationId="{C8DC4972-5B62-CC49-B924-9DE8D29B6544}"/>
          </ac:picMkLst>
        </pc:picChg>
      </pc:sldChg>
      <pc:sldChg chg="new del">
        <pc:chgData name="Su, Duyen H." userId="S::su006593@stthomas.edu::41af3874-b0b5-42f1-9dd9-dd5b032c4177" providerId="AD" clId="Web-{2AF8B387-4B63-C25D-F28C-CE109BD8E598}" dt="2023-12-04T19:21:51.760" v="39"/>
        <pc:sldMkLst>
          <pc:docMk/>
          <pc:sldMk cId="1975178809" sldId="303"/>
        </pc:sldMkLst>
      </pc:sldChg>
      <pc:sldChg chg="addSp delSp modSp new mod setBg">
        <pc:chgData name="Su, Duyen H." userId="S::su006593@stthomas.edu::41af3874-b0b5-42f1-9dd9-dd5b032c4177" providerId="AD" clId="Web-{2AF8B387-4B63-C25D-F28C-CE109BD8E598}" dt="2023-12-04T19:23:28.655" v="73" actId="20577"/>
        <pc:sldMkLst>
          <pc:docMk/>
          <pc:sldMk cId="865402212" sldId="304"/>
        </pc:sldMkLst>
        <pc:spChg chg="mod ord">
          <ac:chgData name="Su, Duyen H." userId="S::su006593@stthomas.edu::41af3874-b0b5-42f1-9dd9-dd5b032c4177" providerId="AD" clId="Web-{2AF8B387-4B63-C25D-F28C-CE109BD8E598}" dt="2023-12-04T19:23:28.655" v="73" actId="20577"/>
          <ac:spMkLst>
            <pc:docMk/>
            <pc:sldMk cId="865402212" sldId="304"/>
            <ac:spMk id="2" creationId="{FD378FB2-578D-EFD6-71D1-E850FA764BC3}"/>
          </ac:spMkLst>
        </pc:spChg>
        <pc:spChg chg="del">
          <ac:chgData name="Su, Duyen H." userId="S::su006593@stthomas.edu::41af3874-b0b5-42f1-9dd9-dd5b032c4177" providerId="AD" clId="Web-{2AF8B387-4B63-C25D-F28C-CE109BD8E598}" dt="2023-12-04T19:23:10.420" v="66"/>
          <ac:spMkLst>
            <pc:docMk/>
            <pc:sldMk cId="865402212" sldId="304"/>
            <ac:spMk id="3" creationId="{63FEF3BC-1149-395E-6819-AA29D6A7C762}"/>
          </ac:spMkLst>
        </pc:spChg>
        <pc:spChg chg="mod">
          <ac:chgData name="Su, Duyen H." userId="S::su006593@stthomas.edu::41af3874-b0b5-42f1-9dd9-dd5b032c4177" providerId="AD" clId="Web-{2AF8B387-4B63-C25D-F28C-CE109BD8E598}" dt="2023-12-04T19:23:25.764" v="72"/>
          <ac:spMkLst>
            <pc:docMk/>
            <pc:sldMk cId="865402212" sldId="304"/>
            <ac:spMk id="4" creationId="{8155DBDD-89C8-6CF7-BD25-761B03992C28}"/>
          </ac:spMkLst>
        </pc:spChg>
        <pc:spChg chg="add mod">
          <ac:chgData name="Su, Duyen H." userId="S::su006593@stthomas.edu::41af3874-b0b5-42f1-9dd9-dd5b032c4177" providerId="AD" clId="Web-{2AF8B387-4B63-C25D-F28C-CE109BD8E598}" dt="2023-12-04T19:23:25.764" v="72"/>
          <ac:spMkLst>
            <pc:docMk/>
            <pc:sldMk cId="865402212" sldId="304"/>
            <ac:spMk id="6" creationId="{BD2EDF1A-D945-2B0C-DBB2-9CD0DC425469}"/>
          </ac:spMkLst>
        </pc:spChg>
        <pc:spChg chg="add">
          <ac:chgData name="Su, Duyen H." userId="S::su006593@stthomas.edu::41af3874-b0b5-42f1-9dd9-dd5b032c4177" providerId="AD" clId="Web-{2AF8B387-4B63-C25D-F28C-CE109BD8E598}" dt="2023-12-04T19:23:25.764" v="72"/>
          <ac:spMkLst>
            <pc:docMk/>
            <pc:sldMk cId="865402212" sldId="304"/>
            <ac:spMk id="13" creationId="{AB58EF07-17C2-48CF-ABB0-EEF1F17CB8F0}"/>
          </ac:spMkLst>
        </pc:spChg>
        <pc:spChg chg="add">
          <ac:chgData name="Su, Duyen H." userId="S::su006593@stthomas.edu::41af3874-b0b5-42f1-9dd9-dd5b032c4177" providerId="AD" clId="Web-{2AF8B387-4B63-C25D-F28C-CE109BD8E598}" dt="2023-12-04T19:23:25.764" v="72"/>
          <ac:spMkLst>
            <pc:docMk/>
            <pc:sldMk cId="865402212" sldId="304"/>
            <ac:spMk id="15" creationId="{AF2F604E-43BE-4DC3-B983-E071523364F8}"/>
          </ac:spMkLst>
        </pc:spChg>
        <pc:spChg chg="add">
          <ac:chgData name="Su, Duyen H." userId="S::su006593@stthomas.edu::41af3874-b0b5-42f1-9dd9-dd5b032c4177" providerId="AD" clId="Web-{2AF8B387-4B63-C25D-F28C-CE109BD8E598}" dt="2023-12-04T19:23:25.764" v="72"/>
          <ac:spMkLst>
            <pc:docMk/>
            <pc:sldMk cId="865402212" sldId="304"/>
            <ac:spMk id="17" creationId="{08C9B587-E65E-4B52-B37C-ABEBB6E87928}"/>
          </ac:spMkLst>
        </pc:spChg>
        <pc:spChg chg="add">
          <ac:chgData name="Su, Duyen H." userId="S::su006593@stthomas.edu::41af3874-b0b5-42f1-9dd9-dd5b032c4177" providerId="AD" clId="Web-{2AF8B387-4B63-C25D-F28C-CE109BD8E598}" dt="2023-12-04T19:23:25.764" v="72"/>
          <ac:spMkLst>
            <pc:docMk/>
            <pc:sldMk cId="865402212" sldId="304"/>
            <ac:spMk id="18" creationId="{0671A8AE-40A1-4631-A6B8-581AFF065482}"/>
          </ac:spMkLst>
        </pc:spChg>
        <pc:grpChg chg="add del">
          <ac:chgData name="Su, Duyen H." userId="S::su006593@stthomas.edu::41af3874-b0b5-42f1-9dd9-dd5b032c4177" providerId="AD" clId="Web-{2AF8B387-4B63-C25D-F28C-CE109BD8E598}" dt="2023-12-04T19:23:25.748" v="71"/>
          <ac:grpSpMkLst>
            <pc:docMk/>
            <pc:sldMk cId="865402212" sldId="304"/>
            <ac:grpSpMk id="11" creationId="{1095953A-7DC0-3F46-6E96-31FBC9B1A097}"/>
          </ac:grpSpMkLst>
        </pc:grpChg>
        <pc:picChg chg="add mod ord">
          <ac:chgData name="Su, Duyen H." userId="S::su006593@stthomas.edu::41af3874-b0b5-42f1-9dd9-dd5b032c4177" providerId="AD" clId="Web-{2AF8B387-4B63-C25D-F28C-CE109BD8E598}" dt="2023-12-04T19:23:25.764" v="72"/>
          <ac:picMkLst>
            <pc:docMk/>
            <pc:sldMk cId="865402212" sldId="304"/>
            <ac:picMk id="5" creationId="{A8F7682B-1CEF-84A8-0231-CC909035377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34AD62-F789-4471-8568-1DB7C5C875B6}" type="datetimeFigureOut">
              <a:rPr lang="en-US" smtClean="0"/>
              <a:t>7/16/2024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D53B89-8273-48BE-9849-8E97856C6AF7}" type="slidenum">
              <a:rPr lang="en-US" smtClean="0"/>
              <a:t>‹#›</a:t>
            </a:fld>
            <a:endParaRPr lang="en-US"/>
          </a:p>
        </p:txBody>
      </p:sp>
    </p:spTree>
    <p:extLst>
      <p:ext uri="{BB962C8B-B14F-4D97-AF65-F5344CB8AC3E}">
        <p14:creationId xmlns:p14="http://schemas.microsoft.com/office/powerpoint/2010/main" val="37930703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b="1" kern="100">
                <a:effectLst/>
                <a:latin typeface="Calibri" panose="020F0502020204030204" pitchFamily="34" charset="0"/>
                <a:ea typeface="Calibri" panose="020F0502020204030204" pitchFamily="34" charset="0"/>
                <a:cs typeface="Times New Roman" panose="02020603050405020304" pitchFamily="18" charset="0"/>
              </a:rPr>
              <a:t>Financial Security Imperative:</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914400" marR="0">
              <a:lnSpc>
                <a:spcPct val="107000"/>
              </a:lnSpc>
              <a:spcBef>
                <a:spcPts val="0"/>
              </a:spcBef>
              <a:spcAft>
                <a:spcPts val="800"/>
              </a:spcAft>
            </a:pPr>
            <a:r>
              <a:rPr lang="en-US" sz="1800" kern="100">
                <a:solidFill>
                  <a:srgbClr val="374151"/>
                </a:solidFill>
                <a:effectLst/>
                <a:latin typeface="Söhne"/>
                <a:ea typeface="Calibri" panose="020F0502020204030204" pitchFamily="34" charset="0"/>
                <a:cs typeface="Times New Roman" panose="02020603050405020304" pitchFamily="18" charset="0"/>
              </a:rPr>
              <a:t>Explanation: In the domain of financial security, adapting to ongoing changes is crucial, requiring a specific emphasis on identifying and preventing fraudulent activities in credit card transactions—essential not only for regulatory compliance but also for maintaining the financial well-being of banks by retaining profitable customers and preventing substantial monetary losses.</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b="1" kern="100">
                <a:effectLst/>
                <a:latin typeface="Calibri" panose="020F0502020204030204" pitchFamily="34" charset="0"/>
                <a:ea typeface="Calibri" panose="020F0502020204030204" pitchFamily="34" charset="0"/>
                <a:cs typeface="Times New Roman" panose="02020603050405020304" pitchFamily="18" charset="0"/>
              </a:rPr>
              <a:t>Rise of Machine Learning in Fraud Prevention:</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914400" marR="0">
              <a:lnSpc>
                <a:spcPct val="107000"/>
              </a:lnSpc>
              <a:spcBef>
                <a:spcPts val="0"/>
              </a:spcBef>
              <a:spcAft>
                <a:spcPts val="800"/>
              </a:spcAft>
            </a:pPr>
            <a:r>
              <a:rPr lang="en-US" sz="1800" kern="100">
                <a:solidFill>
                  <a:srgbClr val="374151"/>
                </a:solidFill>
                <a:effectLst/>
                <a:latin typeface="Söhne"/>
                <a:ea typeface="Calibri" panose="020F0502020204030204" pitchFamily="34" charset="0"/>
                <a:cs typeface="Times New Roman" panose="02020603050405020304" pitchFamily="18" charset="0"/>
              </a:rPr>
              <a:t>Explanation: The banking sector is turning to machine learning for a proactive approach, enabling real-time transaction monitoring to swiftly detect anomalies and potential fraud instances, while the implementation of advanced fraud prevention mechanisms, driven by machine learning algorithms, ensures staying ahead of constantly evolving fraud tactics.</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b="1" kern="100">
                <a:effectLst/>
                <a:latin typeface="Calibri" panose="020F0502020204030204" pitchFamily="34" charset="0"/>
                <a:ea typeface="Calibri" panose="020F0502020204030204" pitchFamily="34" charset="0"/>
                <a:cs typeface="Times New Roman" panose="02020603050405020304" pitchFamily="18" charset="0"/>
              </a:rPr>
              <a:t>Effective Models for Credit Card Fraud Detection:</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lvl="2"/>
            <a:r>
              <a:rPr lang="en-US" sz="1800">
                <a:solidFill>
                  <a:srgbClr val="374151"/>
                </a:solidFill>
                <a:effectLst/>
                <a:latin typeface="Söhne"/>
                <a:ea typeface="Calibri" panose="020F0502020204030204" pitchFamily="34" charset="0"/>
                <a:cs typeface="Times New Roman" panose="02020603050405020304" pitchFamily="18" charset="0"/>
              </a:rPr>
              <a:t>Explanation: The focus is on building robust machine learning models to detect and prevent credit card fraud by going beyond traditional rules, utilizing machine learning to adapt to new patterns, and ensuring security through real-time monitoring in order to swiftly identify and mitigate the threat of banking fraud</a:t>
            </a:r>
            <a:endParaRPr lang="en-US"/>
          </a:p>
        </p:txBody>
      </p:sp>
      <p:sp>
        <p:nvSpPr>
          <p:cNvPr id="4" name="Slide Number Placeholder 3"/>
          <p:cNvSpPr>
            <a:spLocks noGrp="1"/>
          </p:cNvSpPr>
          <p:nvPr>
            <p:ph type="sldNum" sz="quarter" idx="5"/>
          </p:nvPr>
        </p:nvSpPr>
        <p:spPr/>
        <p:txBody>
          <a:bodyPr/>
          <a:lstStyle/>
          <a:p>
            <a:fld id="{FFD53B89-8273-48BE-9849-8E97856C6AF7}" type="slidenum">
              <a:rPr lang="en-US" smtClean="0"/>
              <a:t>2</a:t>
            </a:fld>
            <a:endParaRPr lang="en-US"/>
          </a:p>
        </p:txBody>
      </p:sp>
    </p:spTree>
    <p:extLst>
      <p:ext uri="{BB962C8B-B14F-4D97-AF65-F5344CB8AC3E}">
        <p14:creationId xmlns:p14="http://schemas.microsoft.com/office/powerpoint/2010/main" val="4088629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FD53B89-8273-48BE-9849-8E97856C6AF7}" type="slidenum">
              <a:rPr lang="en-US" smtClean="0"/>
              <a:t>21</a:t>
            </a:fld>
            <a:endParaRPr lang="en-US"/>
          </a:p>
        </p:txBody>
      </p:sp>
    </p:spTree>
    <p:extLst>
      <p:ext uri="{BB962C8B-B14F-4D97-AF65-F5344CB8AC3E}">
        <p14:creationId xmlns:p14="http://schemas.microsoft.com/office/powerpoint/2010/main" val="40931741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FD53B89-8273-48BE-9849-8E97856C6AF7}" type="slidenum">
              <a:rPr lang="en-US" smtClean="0"/>
              <a:t>22</a:t>
            </a:fld>
            <a:endParaRPr lang="en-US"/>
          </a:p>
        </p:txBody>
      </p:sp>
    </p:spTree>
    <p:extLst>
      <p:ext uri="{BB962C8B-B14F-4D97-AF65-F5344CB8AC3E}">
        <p14:creationId xmlns:p14="http://schemas.microsoft.com/office/powerpoint/2010/main" val="783842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Expanation</a:t>
            </a:r>
            <a:r>
              <a:rPr lang="en-US"/>
              <a:t>:</a:t>
            </a:r>
            <a:r>
              <a:rPr lang="en-US" b="0" i="0">
                <a:solidFill>
                  <a:srgbClr val="374151"/>
                </a:solidFill>
                <a:effectLst/>
                <a:latin typeface="Söhne"/>
              </a:rPr>
              <a:t>.</a:t>
            </a:r>
            <a:endParaRPr lang="en-US"/>
          </a:p>
        </p:txBody>
      </p:sp>
      <p:sp>
        <p:nvSpPr>
          <p:cNvPr id="4" name="Slide Number Placeholder 3"/>
          <p:cNvSpPr>
            <a:spLocks noGrp="1"/>
          </p:cNvSpPr>
          <p:nvPr>
            <p:ph type="sldNum" sz="quarter" idx="5"/>
          </p:nvPr>
        </p:nvSpPr>
        <p:spPr/>
        <p:txBody>
          <a:bodyPr/>
          <a:lstStyle/>
          <a:p>
            <a:fld id="{FFD53B89-8273-48BE-9849-8E97856C6AF7}" type="slidenum">
              <a:rPr lang="en-US" smtClean="0"/>
              <a:t>3</a:t>
            </a:fld>
            <a:endParaRPr lang="en-US"/>
          </a:p>
        </p:txBody>
      </p:sp>
    </p:spTree>
    <p:extLst>
      <p:ext uri="{BB962C8B-B14F-4D97-AF65-F5344CB8AC3E}">
        <p14:creationId xmlns:p14="http://schemas.microsoft.com/office/powerpoint/2010/main" val="11486609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Explanation:</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1" i="0">
                <a:solidFill>
                  <a:srgbClr val="374151"/>
                </a:solidFill>
                <a:effectLst/>
                <a:latin typeface="Söhne"/>
              </a:rPr>
              <a:t>Defining the Business Problem: </a:t>
            </a:r>
            <a:r>
              <a:rPr lang="en-US" b="0" i="0">
                <a:solidFill>
                  <a:srgbClr val="374151"/>
                </a:solidFill>
                <a:effectLst/>
                <a:latin typeface="Söhne"/>
              </a:rPr>
              <a:t>The initial phase involves a thorough comprehension of the problem description, outlining crucial questions that need resolution.</a:t>
            </a:r>
          </a:p>
          <a:p>
            <a:pPr algn="l">
              <a:buFont typeface="+mj-lt"/>
              <a:buAutoNum type="arabicPeriod"/>
            </a:pPr>
            <a:r>
              <a:rPr lang="en-US" b="1" i="0">
                <a:solidFill>
                  <a:srgbClr val="374151"/>
                </a:solidFill>
                <a:effectLst/>
                <a:latin typeface="Söhne"/>
              </a:rPr>
              <a:t>Exploring Data Understanding: </a:t>
            </a:r>
            <a:r>
              <a:rPr lang="en-US" b="0" i="0">
                <a:solidFill>
                  <a:srgbClr val="374151"/>
                </a:solidFill>
                <a:effectLst/>
                <a:latin typeface="Söhne"/>
              </a:rPr>
              <a:t>Comprehensive univariate and bivariate analyses are conducted to unravel relationships between dependent and independent variables, providing a profound insight into the dataset.</a:t>
            </a:r>
          </a:p>
          <a:p>
            <a:pPr algn="l">
              <a:buFont typeface="+mj-lt"/>
              <a:buAutoNum type="arabicPeriod"/>
            </a:pPr>
            <a:r>
              <a:rPr lang="en-US" b="1" i="0">
                <a:solidFill>
                  <a:srgbClr val="374151"/>
                </a:solidFill>
                <a:effectLst/>
                <a:latin typeface="Söhne"/>
              </a:rPr>
              <a:t>Preparing the Data: </a:t>
            </a:r>
            <a:r>
              <a:rPr lang="en-US" b="0" i="0">
                <a:solidFill>
                  <a:srgbClr val="374151"/>
                </a:solidFill>
                <a:effectLst/>
                <a:latin typeface="Söhne"/>
              </a:rPr>
              <a:t>This stage involves readying the dataset for data mining techniques. Conventional pre-processing methods, including variable transformation, data splitting, and cleaning, are applied to ensure optimal usability.</a:t>
            </a:r>
          </a:p>
          <a:p>
            <a:pPr algn="l">
              <a:buFont typeface="+mj-lt"/>
              <a:buAutoNum type="arabicPeriod"/>
            </a:pPr>
            <a:r>
              <a:rPr lang="en-US" b="1" i="0">
                <a:solidFill>
                  <a:srgbClr val="374151"/>
                </a:solidFill>
                <a:effectLst/>
                <a:latin typeface="Söhne"/>
              </a:rPr>
              <a:t>Implementing Models: </a:t>
            </a:r>
            <a:r>
              <a:rPr lang="en-US" b="0" i="0">
                <a:solidFill>
                  <a:srgbClr val="374151"/>
                </a:solidFill>
                <a:effectLst/>
                <a:latin typeface="Söhne"/>
              </a:rPr>
              <a:t>Data mining techniques are employed to predict insurance charges for each patient. Multiple algorithms are executed, evaluated, and compared to identify the most effective model.</a:t>
            </a:r>
          </a:p>
          <a:p>
            <a:pPr algn="l">
              <a:buFont typeface="+mj-lt"/>
              <a:buAutoNum type="arabicPeriod"/>
            </a:pPr>
            <a:r>
              <a:rPr lang="en-US" b="1" i="0">
                <a:solidFill>
                  <a:srgbClr val="374151"/>
                </a:solidFill>
                <a:effectLst/>
                <a:latin typeface="Söhne"/>
              </a:rPr>
              <a:t>Model Evaluation: </a:t>
            </a:r>
            <a:r>
              <a:rPr lang="en-US" b="0" i="0">
                <a:solidFill>
                  <a:srgbClr val="374151"/>
                </a:solidFill>
                <a:effectLst/>
                <a:latin typeface="Söhne"/>
              </a:rPr>
              <a:t>The final stage rigorously assesses and compares each model using a test set. The selection criterion is based on performance metrics such as RMSE (Root Mean Square Error) and Adjusted R-Square, ensuring the identification of the most robust model.</a:t>
            </a:r>
          </a:p>
        </p:txBody>
      </p:sp>
      <p:sp>
        <p:nvSpPr>
          <p:cNvPr id="4" name="Slide Number Placeholder 3"/>
          <p:cNvSpPr>
            <a:spLocks noGrp="1"/>
          </p:cNvSpPr>
          <p:nvPr>
            <p:ph type="sldNum" sz="quarter" idx="5"/>
          </p:nvPr>
        </p:nvSpPr>
        <p:spPr/>
        <p:txBody>
          <a:bodyPr/>
          <a:lstStyle/>
          <a:p>
            <a:fld id="{FFD53B89-8273-48BE-9849-8E97856C6AF7}" type="slidenum">
              <a:rPr lang="en-US" smtClean="0"/>
              <a:t>5</a:t>
            </a:fld>
            <a:endParaRPr lang="en-US"/>
          </a:p>
        </p:txBody>
      </p:sp>
    </p:spTree>
    <p:extLst>
      <p:ext uri="{BB962C8B-B14F-4D97-AF65-F5344CB8AC3E}">
        <p14:creationId xmlns:p14="http://schemas.microsoft.com/office/powerpoint/2010/main" val="39326233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feature 'time' contains the seconds elapsed between the first transaction in the data set and the subsequent transactions. </a:t>
            </a:r>
          </a:p>
          <a:p>
            <a:r>
              <a:rPr lang="en-US"/>
              <a:t>The feature 'amount' is the transaction amount. </a:t>
            </a:r>
          </a:p>
        </p:txBody>
      </p:sp>
      <p:sp>
        <p:nvSpPr>
          <p:cNvPr id="4" name="Slide Number Placeholder 3"/>
          <p:cNvSpPr>
            <a:spLocks noGrp="1"/>
          </p:cNvSpPr>
          <p:nvPr>
            <p:ph type="sldNum" sz="quarter" idx="5"/>
          </p:nvPr>
        </p:nvSpPr>
        <p:spPr/>
        <p:txBody>
          <a:bodyPr/>
          <a:lstStyle/>
          <a:p>
            <a:fld id="{FFD53B89-8273-48BE-9849-8E97856C6AF7}" type="slidenum">
              <a:rPr lang="en-US" smtClean="0"/>
              <a:t>6</a:t>
            </a:fld>
            <a:endParaRPr lang="en-US"/>
          </a:p>
        </p:txBody>
      </p:sp>
    </p:spTree>
    <p:extLst>
      <p:ext uri="{BB962C8B-B14F-4D97-AF65-F5344CB8AC3E}">
        <p14:creationId xmlns:p14="http://schemas.microsoft.com/office/powerpoint/2010/main" val="33712731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latin typeface="Palatino Linotype" panose="02040502050505030304" pitchFamily="18" charset="0"/>
              </a:rPr>
              <a:t>Fraudulent transactions have a distribution more even than valid transactions - are equally distributed in time, including the low real transaction times, during night in Europe time zone</a:t>
            </a:r>
            <a:endParaRPr lang="en-US"/>
          </a:p>
        </p:txBody>
      </p:sp>
      <p:sp>
        <p:nvSpPr>
          <p:cNvPr id="4" name="Slide Number Placeholder 3"/>
          <p:cNvSpPr>
            <a:spLocks noGrp="1"/>
          </p:cNvSpPr>
          <p:nvPr>
            <p:ph type="sldNum" sz="quarter" idx="5"/>
          </p:nvPr>
        </p:nvSpPr>
        <p:spPr/>
        <p:txBody>
          <a:bodyPr/>
          <a:lstStyle/>
          <a:p>
            <a:fld id="{FFD53B89-8273-48BE-9849-8E97856C6AF7}" type="slidenum">
              <a:rPr lang="en-US" smtClean="0"/>
              <a:t>10</a:t>
            </a:fld>
            <a:endParaRPr lang="en-US"/>
          </a:p>
        </p:txBody>
      </p:sp>
    </p:spTree>
    <p:extLst>
      <p:ext uri="{BB962C8B-B14F-4D97-AF65-F5344CB8AC3E}">
        <p14:creationId xmlns:p14="http://schemas.microsoft.com/office/powerpoint/2010/main" val="32243000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latin typeface="Palatino Linotype" panose="02040502050505030304" pitchFamily="18" charset="0"/>
              </a:rPr>
              <a:t>The typical fraudulent transaction is around 9.25, with the biggest one being 2125.87. On the other hand, regular transactions usually have a median value of 22, but the largest one can go up to 25691. This difference suggests that fraudsters might stay away from extremely large transactions, possibly to avoid triggering security measures. Another possibility is that there are just more normal transactions overall.</a:t>
            </a:r>
          </a:p>
          <a:p>
            <a:endParaRPr lang="en-US"/>
          </a:p>
        </p:txBody>
      </p:sp>
      <p:sp>
        <p:nvSpPr>
          <p:cNvPr id="4" name="Slide Number Placeholder 3"/>
          <p:cNvSpPr>
            <a:spLocks noGrp="1"/>
          </p:cNvSpPr>
          <p:nvPr>
            <p:ph type="sldNum" sz="quarter" idx="5"/>
          </p:nvPr>
        </p:nvSpPr>
        <p:spPr/>
        <p:txBody>
          <a:bodyPr/>
          <a:lstStyle/>
          <a:p>
            <a:fld id="{FFD53B89-8273-48BE-9849-8E97856C6AF7}" type="slidenum">
              <a:rPr lang="en-US" smtClean="0"/>
              <a:t>11</a:t>
            </a:fld>
            <a:endParaRPr lang="en-US"/>
          </a:p>
        </p:txBody>
      </p:sp>
    </p:spTree>
    <p:extLst>
      <p:ext uri="{BB962C8B-B14F-4D97-AF65-F5344CB8AC3E}">
        <p14:creationId xmlns:p14="http://schemas.microsoft.com/office/powerpoint/2010/main" val="21783113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red bars on the graph show fraudulent transactions. Imagine the x-axis as a timeline in seconds and the y-axis as the number of transactions. Fraudulent ones happen less often than normal transactions, which you can see because the red bars are shorter. Also, there are peaks at specific times, hinting that fraud might happen in bursts or at certain moments instead of being spread out </a:t>
            </a:r>
            <a:r>
              <a:rPr lang="en-US" err="1"/>
              <a:t>evenly.Now</a:t>
            </a:r>
            <a:r>
              <a:rPr lang="en-US"/>
              <a:t>, look at the blue bars for normal transactions – they have more bars, meaning there are more of them. The pattern is steady, like a repeating cycle. It seems like there are times when a lot of transactions happen, like in the mornings and evenings when people often use their credit cards.</a:t>
            </a:r>
          </a:p>
        </p:txBody>
      </p:sp>
      <p:sp>
        <p:nvSpPr>
          <p:cNvPr id="4" name="Slide Number Placeholder 3"/>
          <p:cNvSpPr>
            <a:spLocks noGrp="1"/>
          </p:cNvSpPr>
          <p:nvPr>
            <p:ph type="sldNum" sz="quarter" idx="5"/>
          </p:nvPr>
        </p:nvSpPr>
        <p:spPr/>
        <p:txBody>
          <a:bodyPr/>
          <a:lstStyle/>
          <a:p>
            <a:fld id="{FFD53B89-8273-48BE-9849-8E97856C6AF7}" type="slidenum">
              <a:rPr lang="en-US" smtClean="0"/>
              <a:t>12</a:t>
            </a:fld>
            <a:endParaRPr lang="en-US"/>
          </a:p>
        </p:txBody>
      </p:sp>
    </p:spTree>
    <p:extLst>
      <p:ext uri="{BB962C8B-B14F-4D97-AF65-F5344CB8AC3E}">
        <p14:creationId xmlns:p14="http://schemas.microsoft.com/office/powerpoint/2010/main" val="425967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FD53B89-8273-48BE-9849-8E97856C6AF7}" type="slidenum">
              <a:rPr lang="en-US" smtClean="0"/>
              <a:t>14</a:t>
            </a:fld>
            <a:endParaRPr lang="en-US"/>
          </a:p>
        </p:txBody>
      </p:sp>
    </p:spTree>
    <p:extLst>
      <p:ext uri="{BB962C8B-B14F-4D97-AF65-F5344CB8AC3E}">
        <p14:creationId xmlns:p14="http://schemas.microsoft.com/office/powerpoint/2010/main" val="27295753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FD53B89-8273-48BE-9849-8E97856C6AF7}" type="slidenum">
              <a:rPr lang="en-US" smtClean="0"/>
              <a:t>19</a:t>
            </a:fld>
            <a:endParaRPr lang="en-US"/>
          </a:p>
        </p:txBody>
      </p:sp>
    </p:spTree>
    <p:extLst>
      <p:ext uri="{BB962C8B-B14F-4D97-AF65-F5344CB8AC3E}">
        <p14:creationId xmlns:p14="http://schemas.microsoft.com/office/powerpoint/2010/main" val="39751117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F2577-4C0D-CF2F-ADF6-068B928C30C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4EEDC08-25B7-99C4-4B6C-D0FAD502E1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E87B80E-CDA2-900F-42A1-0115BDA72874}"/>
              </a:ext>
            </a:extLst>
          </p:cNvPr>
          <p:cNvSpPr>
            <a:spLocks noGrp="1"/>
          </p:cNvSpPr>
          <p:nvPr>
            <p:ph type="dt" sz="half" idx="10"/>
          </p:nvPr>
        </p:nvSpPr>
        <p:spPr/>
        <p:txBody>
          <a:bodyPr/>
          <a:lstStyle/>
          <a:p>
            <a:fld id="{93033F80-7503-4A9D-B2F8-A2078503F2C9}" type="datetime1">
              <a:rPr lang="en-US" smtClean="0"/>
              <a:t>7/16/2024</a:t>
            </a:fld>
            <a:endParaRPr lang="en-US"/>
          </a:p>
        </p:txBody>
      </p:sp>
      <p:sp>
        <p:nvSpPr>
          <p:cNvPr id="5" name="Footer Placeholder 4">
            <a:extLst>
              <a:ext uri="{FF2B5EF4-FFF2-40B4-BE49-F238E27FC236}">
                <a16:creationId xmlns:a16="http://schemas.microsoft.com/office/drawing/2014/main" id="{A7C2A91F-AF86-FC81-D298-55E81783F4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57EAE5-F3D3-2EAF-E4C3-3E20A6F95B2C}"/>
              </a:ext>
            </a:extLst>
          </p:cNvPr>
          <p:cNvSpPr>
            <a:spLocks noGrp="1"/>
          </p:cNvSpPr>
          <p:nvPr>
            <p:ph type="sldNum" sz="quarter" idx="12"/>
          </p:nvPr>
        </p:nvSpPr>
        <p:spPr/>
        <p:txBody>
          <a:bodyPr/>
          <a:lstStyle/>
          <a:p>
            <a:fld id="{49664ADE-3212-458F-8CEB-049EE8A67287}" type="slidenum">
              <a:rPr lang="en-US" smtClean="0"/>
              <a:t>‹#›</a:t>
            </a:fld>
            <a:endParaRPr lang="en-US"/>
          </a:p>
        </p:txBody>
      </p:sp>
    </p:spTree>
    <p:extLst>
      <p:ext uri="{BB962C8B-B14F-4D97-AF65-F5344CB8AC3E}">
        <p14:creationId xmlns:p14="http://schemas.microsoft.com/office/powerpoint/2010/main" val="1381868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E6154-0952-6182-5D19-6D4C071E336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BBCA506-C315-13E4-7673-C799838D86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835035-178B-0A80-0C1D-2C7D73896B9D}"/>
              </a:ext>
            </a:extLst>
          </p:cNvPr>
          <p:cNvSpPr>
            <a:spLocks noGrp="1"/>
          </p:cNvSpPr>
          <p:nvPr>
            <p:ph type="dt" sz="half" idx="10"/>
          </p:nvPr>
        </p:nvSpPr>
        <p:spPr/>
        <p:txBody>
          <a:bodyPr/>
          <a:lstStyle/>
          <a:p>
            <a:fld id="{2429430A-CE76-4AF5-8A89-27E3CCB6734C}" type="datetime1">
              <a:rPr lang="en-US" smtClean="0"/>
              <a:t>7/16/2024</a:t>
            </a:fld>
            <a:endParaRPr lang="en-US"/>
          </a:p>
        </p:txBody>
      </p:sp>
      <p:sp>
        <p:nvSpPr>
          <p:cNvPr id="5" name="Footer Placeholder 4">
            <a:extLst>
              <a:ext uri="{FF2B5EF4-FFF2-40B4-BE49-F238E27FC236}">
                <a16:creationId xmlns:a16="http://schemas.microsoft.com/office/drawing/2014/main" id="{1B488999-A6DA-B636-70D3-8B5BF45D47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3C843D-AFC0-D486-713E-FCB980126B23}"/>
              </a:ext>
            </a:extLst>
          </p:cNvPr>
          <p:cNvSpPr>
            <a:spLocks noGrp="1"/>
          </p:cNvSpPr>
          <p:nvPr>
            <p:ph type="sldNum" sz="quarter" idx="12"/>
          </p:nvPr>
        </p:nvSpPr>
        <p:spPr/>
        <p:txBody>
          <a:bodyPr/>
          <a:lstStyle/>
          <a:p>
            <a:fld id="{49664ADE-3212-458F-8CEB-049EE8A67287}" type="slidenum">
              <a:rPr lang="en-US" smtClean="0"/>
              <a:t>‹#›</a:t>
            </a:fld>
            <a:endParaRPr lang="en-US"/>
          </a:p>
        </p:txBody>
      </p:sp>
    </p:spTree>
    <p:extLst>
      <p:ext uri="{BB962C8B-B14F-4D97-AF65-F5344CB8AC3E}">
        <p14:creationId xmlns:p14="http://schemas.microsoft.com/office/powerpoint/2010/main" val="3392949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E45396-2322-CC1B-7E8A-CB7FA0F4C00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ADA87F-C4D2-FA0A-12DE-2DA55FAFD0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25E21C-34E3-2951-1A8B-1A9A66E32B7F}"/>
              </a:ext>
            </a:extLst>
          </p:cNvPr>
          <p:cNvSpPr>
            <a:spLocks noGrp="1"/>
          </p:cNvSpPr>
          <p:nvPr>
            <p:ph type="dt" sz="half" idx="10"/>
          </p:nvPr>
        </p:nvSpPr>
        <p:spPr/>
        <p:txBody>
          <a:bodyPr/>
          <a:lstStyle/>
          <a:p>
            <a:fld id="{373EF215-915C-41AF-B82F-C252CA1A8AAC}" type="datetime1">
              <a:rPr lang="en-US" smtClean="0"/>
              <a:t>7/16/2024</a:t>
            </a:fld>
            <a:endParaRPr lang="en-US"/>
          </a:p>
        </p:txBody>
      </p:sp>
      <p:sp>
        <p:nvSpPr>
          <p:cNvPr id="5" name="Footer Placeholder 4">
            <a:extLst>
              <a:ext uri="{FF2B5EF4-FFF2-40B4-BE49-F238E27FC236}">
                <a16:creationId xmlns:a16="http://schemas.microsoft.com/office/drawing/2014/main" id="{2A1BA4F8-DDEA-1893-69D2-2E32CB94F1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875548-C4E7-D122-338F-8BA4973F9F09}"/>
              </a:ext>
            </a:extLst>
          </p:cNvPr>
          <p:cNvSpPr>
            <a:spLocks noGrp="1"/>
          </p:cNvSpPr>
          <p:nvPr>
            <p:ph type="sldNum" sz="quarter" idx="12"/>
          </p:nvPr>
        </p:nvSpPr>
        <p:spPr/>
        <p:txBody>
          <a:bodyPr/>
          <a:lstStyle/>
          <a:p>
            <a:fld id="{49664ADE-3212-458F-8CEB-049EE8A67287}" type="slidenum">
              <a:rPr lang="en-US" smtClean="0"/>
              <a:t>‹#›</a:t>
            </a:fld>
            <a:endParaRPr lang="en-US"/>
          </a:p>
        </p:txBody>
      </p:sp>
    </p:spTree>
    <p:extLst>
      <p:ext uri="{BB962C8B-B14F-4D97-AF65-F5344CB8AC3E}">
        <p14:creationId xmlns:p14="http://schemas.microsoft.com/office/powerpoint/2010/main" val="1196828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1CE50-783D-2EB6-4E28-C921A1F092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97869A-E156-A4FA-0E38-2DD114847DD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531B4C-D26C-1DB9-9E1A-03EE3D0F361B}"/>
              </a:ext>
            </a:extLst>
          </p:cNvPr>
          <p:cNvSpPr>
            <a:spLocks noGrp="1"/>
          </p:cNvSpPr>
          <p:nvPr>
            <p:ph type="dt" sz="half" idx="10"/>
          </p:nvPr>
        </p:nvSpPr>
        <p:spPr/>
        <p:txBody>
          <a:bodyPr/>
          <a:lstStyle/>
          <a:p>
            <a:fld id="{18587A21-A4BF-4C49-A7EB-F949985A7448}" type="datetime1">
              <a:rPr lang="en-US" smtClean="0"/>
              <a:t>7/16/2024</a:t>
            </a:fld>
            <a:endParaRPr lang="en-US"/>
          </a:p>
        </p:txBody>
      </p:sp>
      <p:sp>
        <p:nvSpPr>
          <p:cNvPr id="5" name="Footer Placeholder 4">
            <a:extLst>
              <a:ext uri="{FF2B5EF4-FFF2-40B4-BE49-F238E27FC236}">
                <a16:creationId xmlns:a16="http://schemas.microsoft.com/office/drawing/2014/main" id="{0536ACC8-F2BF-AC83-E479-39D673D71B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FD226C-3FD9-010D-1FB8-4851B388624C}"/>
              </a:ext>
            </a:extLst>
          </p:cNvPr>
          <p:cNvSpPr>
            <a:spLocks noGrp="1"/>
          </p:cNvSpPr>
          <p:nvPr>
            <p:ph type="sldNum" sz="quarter" idx="12"/>
          </p:nvPr>
        </p:nvSpPr>
        <p:spPr/>
        <p:txBody>
          <a:bodyPr/>
          <a:lstStyle/>
          <a:p>
            <a:fld id="{49664ADE-3212-458F-8CEB-049EE8A67287}" type="slidenum">
              <a:rPr lang="en-US" smtClean="0"/>
              <a:t>‹#›</a:t>
            </a:fld>
            <a:endParaRPr lang="en-US"/>
          </a:p>
        </p:txBody>
      </p:sp>
    </p:spTree>
    <p:extLst>
      <p:ext uri="{BB962C8B-B14F-4D97-AF65-F5344CB8AC3E}">
        <p14:creationId xmlns:p14="http://schemas.microsoft.com/office/powerpoint/2010/main" val="1191288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6262B-B417-7CF6-227C-587DE8F596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1964AE4-E12F-383B-CA12-5AFAF6F13A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B017E0-60F8-5155-3165-8657F3C0C8A4}"/>
              </a:ext>
            </a:extLst>
          </p:cNvPr>
          <p:cNvSpPr>
            <a:spLocks noGrp="1"/>
          </p:cNvSpPr>
          <p:nvPr>
            <p:ph type="dt" sz="half" idx="10"/>
          </p:nvPr>
        </p:nvSpPr>
        <p:spPr/>
        <p:txBody>
          <a:bodyPr/>
          <a:lstStyle/>
          <a:p>
            <a:fld id="{12F08C7F-AB0D-482D-BD64-CFA895627585}" type="datetime1">
              <a:rPr lang="en-US" smtClean="0"/>
              <a:t>7/16/2024</a:t>
            </a:fld>
            <a:endParaRPr lang="en-US"/>
          </a:p>
        </p:txBody>
      </p:sp>
      <p:sp>
        <p:nvSpPr>
          <p:cNvPr id="5" name="Footer Placeholder 4">
            <a:extLst>
              <a:ext uri="{FF2B5EF4-FFF2-40B4-BE49-F238E27FC236}">
                <a16:creationId xmlns:a16="http://schemas.microsoft.com/office/drawing/2014/main" id="{42C164AE-87E8-B423-EA7F-F15647113A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3593D1-FF16-1B00-1F67-E7E52322AD83}"/>
              </a:ext>
            </a:extLst>
          </p:cNvPr>
          <p:cNvSpPr>
            <a:spLocks noGrp="1"/>
          </p:cNvSpPr>
          <p:nvPr>
            <p:ph type="sldNum" sz="quarter" idx="12"/>
          </p:nvPr>
        </p:nvSpPr>
        <p:spPr/>
        <p:txBody>
          <a:bodyPr/>
          <a:lstStyle/>
          <a:p>
            <a:fld id="{49664ADE-3212-458F-8CEB-049EE8A67287}" type="slidenum">
              <a:rPr lang="en-US" smtClean="0"/>
              <a:t>‹#›</a:t>
            </a:fld>
            <a:endParaRPr lang="en-US"/>
          </a:p>
        </p:txBody>
      </p:sp>
    </p:spTree>
    <p:extLst>
      <p:ext uri="{BB962C8B-B14F-4D97-AF65-F5344CB8AC3E}">
        <p14:creationId xmlns:p14="http://schemas.microsoft.com/office/powerpoint/2010/main" val="2305660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C7E33-55A2-A7A8-CB9A-9887441E26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6D3FF1-39A2-4E79-9B0B-1E3B2F53C86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A2E85CA-661D-4039-0D15-20084AC69C0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02158A3-3188-09BB-BF6F-7658FEDA6E5C}"/>
              </a:ext>
            </a:extLst>
          </p:cNvPr>
          <p:cNvSpPr>
            <a:spLocks noGrp="1"/>
          </p:cNvSpPr>
          <p:nvPr>
            <p:ph type="dt" sz="half" idx="10"/>
          </p:nvPr>
        </p:nvSpPr>
        <p:spPr/>
        <p:txBody>
          <a:bodyPr/>
          <a:lstStyle/>
          <a:p>
            <a:fld id="{4CA3C2D0-DCD7-4F27-89CE-0933445F9DF1}" type="datetime1">
              <a:rPr lang="en-US" smtClean="0"/>
              <a:t>7/16/2024</a:t>
            </a:fld>
            <a:endParaRPr lang="en-US"/>
          </a:p>
        </p:txBody>
      </p:sp>
      <p:sp>
        <p:nvSpPr>
          <p:cNvPr id="6" name="Footer Placeholder 5">
            <a:extLst>
              <a:ext uri="{FF2B5EF4-FFF2-40B4-BE49-F238E27FC236}">
                <a16:creationId xmlns:a16="http://schemas.microsoft.com/office/drawing/2014/main" id="{51B5292C-F086-E168-D5DA-95AFDA7AFA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0E8020-1B35-4BBF-F09B-ABBA22B6F5C6}"/>
              </a:ext>
            </a:extLst>
          </p:cNvPr>
          <p:cNvSpPr>
            <a:spLocks noGrp="1"/>
          </p:cNvSpPr>
          <p:nvPr>
            <p:ph type="sldNum" sz="quarter" idx="12"/>
          </p:nvPr>
        </p:nvSpPr>
        <p:spPr/>
        <p:txBody>
          <a:bodyPr/>
          <a:lstStyle/>
          <a:p>
            <a:fld id="{49664ADE-3212-458F-8CEB-049EE8A67287}" type="slidenum">
              <a:rPr lang="en-US" smtClean="0"/>
              <a:t>‹#›</a:t>
            </a:fld>
            <a:endParaRPr lang="en-US"/>
          </a:p>
        </p:txBody>
      </p:sp>
    </p:spTree>
    <p:extLst>
      <p:ext uri="{BB962C8B-B14F-4D97-AF65-F5344CB8AC3E}">
        <p14:creationId xmlns:p14="http://schemas.microsoft.com/office/powerpoint/2010/main" val="3870998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A87BE-5066-E119-DD3D-3B7B3893FF1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9039049-5E7E-A966-DBE4-1F52000465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F0A4589-117A-91D5-86B2-3D20298E880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0246421-E3CF-0A84-662F-58EE09DA8B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2BF3C7-2CCE-9C3B-172B-F02C48D5940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B41172F-7EB7-1D14-61B1-0657F475C7A8}"/>
              </a:ext>
            </a:extLst>
          </p:cNvPr>
          <p:cNvSpPr>
            <a:spLocks noGrp="1"/>
          </p:cNvSpPr>
          <p:nvPr>
            <p:ph type="dt" sz="half" idx="10"/>
          </p:nvPr>
        </p:nvSpPr>
        <p:spPr/>
        <p:txBody>
          <a:bodyPr/>
          <a:lstStyle/>
          <a:p>
            <a:fld id="{0A33480E-B59F-4DC4-AE28-5AD2BC0148DE}" type="datetime1">
              <a:rPr lang="en-US" smtClean="0"/>
              <a:t>7/16/2024</a:t>
            </a:fld>
            <a:endParaRPr lang="en-US"/>
          </a:p>
        </p:txBody>
      </p:sp>
      <p:sp>
        <p:nvSpPr>
          <p:cNvPr id="8" name="Footer Placeholder 7">
            <a:extLst>
              <a:ext uri="{FF2B5EF4-FFF2-40B4-BE49-F238E27FC236}">
                <a16:creationId xmlns:a16="http://schemas.microsoft.com/office/drawing/2014/main" id="{1A0F3843-6848-3C50-03E9-A0AE5ECAF4A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09B07E-0BE5-CDC8-0D74-6EC56EBD52A8}"/>
              </a:ext>
            </a:extLst>
          </p:cNvPr>
          <p:cNvSpPr>
            <a:spLocks noGrp="1"/>
          </p:cNvSpPr>
          <p:nvPr>
            <p:ph type="sldNum" sz="quarter" idx="12"/>
          </p:nvPr>
        </p:nvSpPr>
        <p:spPr/>
        <p:txBody>
          <a:bodyPr/>
          <a:lstStyle/>
          <a:p>
            <a:fld id="{49664ADE-3212-458F-8CEB-049EE8A67287}" type="slidenum">
              <a:rPr lang="en-US" smtClean="0"/>
              <a:t>‹#›</a:t>
            </a:fld>
            <a:endParaRPr lang="en-US"/>
          </a:p>
        </p:txBody>
      </p:sp>
    </p:spTree>
    <p:extLst>
      <p:ext uri="{BB962C8B-B14F-4D97-AF65-F5344CB8AC3E}">
        <p14:creationId xmlns:p14="http://schemas.microsoft.com/office/powerpoint/2010/main" val="1432367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08A9B-835E-7880-5763-BA2CAF022C3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CBE4EF8-40CA-C48E-E97D-61C100D09AEF}"/>
              </a:ext>
            </a:extLst>
          </p:cNvPr>
          <p:cNvSpPr>
            <a:spLocks noGrp="1"/>
          </p:cNvSpPr>
          <p:nvPr>
            <p:ph type="dt" sz="half" idx="10"/>
          </p:nvPr>
        </p:nvSpPr>
        <p:spPr/>
        <p:txBody>
          <a:bodyPr/>
          <a:lstStyle/>
          <a:p>
            <a:fld id="{4C2E4950-039E-4BAB-9410-76CBBAF7EFD4}" type="datetime1">
              <a:rPr lang="en-US" smtClean="0"/>
              <a:t>7/16/2024</a:t>
            </a:fld>
            <a:endParaRPr lang="en-US"/>
          </a:p>
        </p:txBody>
      </p:sp>
      <p:sp>
        <p:nvSpPr>
          <p:cNvPr id="4" name="Footer Placeholder 3">
            <a:extLst>
              <a:ext uri="{FF2B5EF4-FFF2-40B4-BE49-F238E27FC236}">
                <a16:creationId xmlns:a16="http://schemas.microsoft.com/office/drawing/2014/main" id="{1D0A5840-8ABB-A8F2-14E1-98CFFB9F077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B80EB62-109F-5CEB-97A2-DE6B9502D3A6}"/>
              </a:ext>
            </a:extLst>
          </p:cNvPr>
          <p:cNvSpPr>
            <a:spLocks noGrp="1"/>
          </p:cNvSpPr>
          <p:nvPr>
            <p:ph type="sldNum" sz="quarter" idx="12"/>
          </p:nvPr>
        </p:nvSpPr>
        <p:spPr/>
        <p:txBody>
          <a:bodyPr/>
          <a:lstStyle/>
          <a:p>
            <a:fld id="{49664ADE-3212-458F-8CEB-049EE8A67287}" type="slidenum">
              <a:rPr lang="en-US" smtClean="0"/>
              <a:t>‹#›</a:t>
            </a:fld>
            <a:endParaRPr lang="en-US"/>
          </a:p>
        </p:txBody>
      </p:sp>
    </p:spTree>
    <p:extLst>
      <p:ext uri="{BB962C8B-B14F-4D97-AF65-F5344CB8AC3E}">
        <p14:creationId xmlns:p14="http://schemas.microsoft.com/office/powerpoint/2010/main" val="1530936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6023A2-5DDC-0362-0322-90375A86222D}"/>
              </a:ext>
            </a:extLst>
          </p:cNvPr>
          <p:cNvSpPr>
            <a:spLocks noGrp="1"/>
          </p:cNvSpPr>
          <p:nvPr>
            <p:ph type="dt" sz="half" idx="10"/>
          </p:nvPr>
        </p:nvSpPr>
        <p:spPr/>
        <p:txBody>
          <a:bodyPr/>
          <a:lstStyle/>
          <a:p>
            <a:fld id="{4D339855-811E-43CA-913C-75280E8E57FC}" type="datetime1">
              <a:rPr lang="en-US" smtClean="0"/>
              <a:t>7/16/2024</a:t>
            </a:fld>
            <a:endParaRPr lang="en-US"/>
          </a:p>
        </p:txBody>
      </p:sp>
      <p:sp>
        <p:nvSpPr>
          <p:cNvPr id="3" name="Footer Placeholder 2">
            <a:extLst>
              <a:ext uri="{FF2B5EF4-FFF2-40B4-BE49-F238E27FC236}">
                <a16:creationId xmlns:a16="http://schemas.microsoft.com/office/drawing/2014/main" id="{F568E0C4-A24A-56B7-DC13-421832E228E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2926A04-2800-C63B-9AA7-81694B0B9F66}"/>
              </a:ext>
            </a:extLst>
          </p:cNvPr>
          <p:cNvSpPr>
            <a:spLocks noGrp="1"/>
          </p:cNvSpPr>
          <p:nvPr>
            <p:ph type="sldNum" sz="quarter" idx="12"/>
          </p:nvPr>
        </p:nvSpPr>
        <p:spPr/>
        <p:txBody>
          <a:bodyPr/>
          <a:lstStyle/>
          <a:p>
            <a:fld id="{49664ADE-3212-458F-8CEB-049EE8A67287}" type="slidenum">
              <a:rPr lang="en-US" smtClean="0"/>
              <a:t>‹#›</a:t>
            </a:fld>
            <a:endParaRPr lang="en-US"/>
          </a:p>
        </p:txBody>
      </p:sp>
    </p:spTree>
    <p:extLst>
      <p:ext uri="{BB962C8B-B14F-4D97-AF65-F5344CB8AC3E}">
        <p14:creationId xmlns:p14="http://schemas.microsoft.com/office/powerpoint/2010/main" val="3531378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4EAAB-41FD-506B-4294-434BEC3600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96AF01F-C1DC-1A3E-CE1A-D980178D1A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B0AE2B2-3E8C-0BB3-9EE7-094240D5A7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2B90BF-FA40-0F40-B94F-D736799AB774}"/>
              </a:ext>
            </a:extLst>
          </p:cNvPr>
          <p:cNvSpPr>
            <a:spLocks noGrp="1"/>
          </p:cNvSpPr>
          <p:nvPr>
            <p:ph type="dt" sz="half" idx="10"/>
          </p:nvPr>
        </p:nvSpPr>
        <p:spPr/>
        <p:txBody>
          <a:bodyPr/>
          <a:lstStyle/>
          <a:p>
            <a:fld id="{5EFC46AD-F1AA-48D4-8904-3CC27B520BE9}" type="datetime1">
              <a:rPr lang="en-US" smtClean="0"/>
              <a:t>7/16/2024</a:t>
            </a:fld>
            <a:endParaRPr lang="en-US"/>
          </a:p>
        </p:txBody>
      </p:sp>
      <p:sp>
        <p:nvSpPr>
          <p:cNvPr id="6" name="Footer Placeholder 5">
            <a:extLst>
              <a:ext uri="{FF2B5EF4-FFF2-40B4-BE49-F238E27FC236}">
                <a16:creationId xmlns:a16="http://schemas.microsoft.com/office/drawing/2014/main" id="{0F61D1AA-7654-C287-E9BA-CF58DE7530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CDB8C5-8095-544C-7AA6-D07E9877DED6}"/>
              </a:ext>
            </a:extLst>
          </p:cNvPr>
          <p:cNvSpPr>
            <a:spLocks noGrp="1"/>
          </p:cNvSpPr>
          <p:nvPr>
            <p:ph type="sldNum" sz="quarter" idx="12"/>
          </p:nvPr>
        </p:nvSpPr>
        <p:spPr/>
        <p:txBody>
          <a:bodyPr/>
          <a:lstStyle/>
          <a:p>
            <a:fld id="{49664ADE-3212-458F-8CEB-049EE8A67287}" type="slidenum">
              <a:rPr lang="en-US" smtClean="0"/>
              <a:t>‹#›</a:t>
            </a:fld>
            <a:endParaRPr lang="en-US"/>
          </a:p>
        </p:txBody>
      </p:sp>
    </p:spTree>
    <p:extLst>
      <p:ext uri="{BB962C8B-B14F-4D97-AF65-F5344CB8AC3E}">
        <p14:creationId xmlns:p14="http://schemas.microsoft.com/office/powerpoint/2010/main" val="1379106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9A0D0-22CE-FE53-39AD-168FEECE79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F10A29B-B632-CBDF-1491-FE611CDF2C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E9112BC-E209-2ED7-1D35-41C2F5ADDD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8D8A4E-FD3E-FC12-B62D-7787468DD7FD}"/>
              </a:ext>
            </a:extLst>
          </p:cNvPr>
          <p:cNvSpPr>
            <a:spLocks noGrp="1"/>
          </p:cNvSpPr>
          <p:nvPr>
            <p:ph type="dt" sz="half" idx="10"/>
          </p:nvPr>
        </p:nvSpPr>
        <p:spPr/>
        <p:txBody>
          <a:bodyPr/>
          <a:lstStyle/>
          <a:p>
            <a:fld id="{209473FA-BB40-4D45-A719-EC7A102490CF}" type="datetime1">
              <a:rPr lang="en-US" smtClean="0"/>
              <a:t>7/16/2024</a:t>
            </a:fld>
            <a:endParaRPr lang="en-US"/>
          </a:p>
        </p:txBody>
      </p:sp>
      <p:sp>
        <p:nvSpPr>
          <p:cNvPr id="6" name="Footer Placeholder 5">
            <a:extLst>
              <a:ext uri="{FF2B5EF4-FFF2-40B4-BE49-F238E27FC236}">
                <a16:creationId xmlns:a16="http://schemas.microsoft.com/office/drawing/2014/main" id="{2489D116-428D-71DE-6F67-182620D362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9EC105-13B1-86E2-38F7-D80F2BE219BD}"/>
              </a:ext>
            </a:extLst>
          </p:cNvPr>
          <p:cNvSpPr>
            <a:spLocks noGrp="1"/>
          </p:cNvSpPr>
          <p:nvPr>
            <p:ph type="sldNum" sz="quarter" idx="12"/>
          </p:nvPr>
        </p:nvSpPr>
        <p:spPr/>
        <p:txBody>
          <a:bodyPr/>
          <a:lstStyle/>
          <a:p>
            <a:fld id="{49664ADE-3212-458F-8CEB-049EE8A67287}" type="slidenum">
              <a:rPr lang="en-US" smtClean="0"/>
              <a:t>‹#›</a:t>
            </a:fld>
            <a:endParaRPr lang="en-US"/>
          </a:p>
        </p:txBody>
      </p:sp>
    </p:spTree>
    <p:extLst>
      <p:ext uri="{BB962C8B-B14F-4D97-AF65-F5344CB8AC3E}">
        <p14:creationId xmlns:p14="http://schemas.microsoft.com/office/powerpoint/2010/main" val="3580707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F5B33F-25D8-A27C-782F-1EDA6DA729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5821920-86E8-963E-6D7E-37DFAA29D7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EE8045-B1D9-8A29-0896-C3433833E1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CB3D00-4DCD-4EB8-B331-5DD0AA1D3120}" type="datetime1">
              <a:rPr lang="en-US" smtClean="0"/>
              <a:t>7/16/2024</a:t>
            </a:fld>
            <a:endParaRPr lang="en-US"/>
          </a:p>
        </p:txBody>
      </p:sp>
      <p:sp>
        <p:nvSpPr>
          <p:cNvPr id="5" name="Footer Placeholder 4">
            <a:extLst>
              <a:ext uri="{FF2B5EF4-FFF2-40B4-BE49-F238E27FC236}">
                <a16:creationId xmlns:a16="http://schemas.microsoft.com/office/drawing/2014/main" id="{C163AC1C-37D0-2825-C4B6-F162500802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AAECECD-F365-9FE5-17D3-6D764549D5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664ADE-3212-458F-8CEB-049EE8A67287}" type="slidenum">
              <a:rPr lang="en-US" smtClean="0"/>
              <a:t>‹#›</a:t>
            </a:fld>
            <a:endParaRPr lang="en-US"/>
          </a:p>
        </p:txBody>
      </p:sp>
    </p:spTree>
    <p:extLst>
      <p:ext uri="{BB962C8B-B14F-4D97-AF65-F5344CB8AC3E}">
        <p14:creationId xmlns:p14="http://schemas.microsoft.com/office/powerpoint/2010/main" val="200418691"/>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11/relationships/webextension" Target="../webextensions/webextension1.xml"/><Relationship Id="rId2" Type="http://schemas.openxmlformats.org/officeDocument/2006/relationships/image" Target="../media/image1.png"/><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 Id="rId5" Type="http://schemas.openxmlformats.org/officeDocument/2006/relationships/image" Target="../media/image19.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 Id="rId5" Type="http://schemas.openxmlformats.org/officeDocument/2006/relationships/image" Target="../media/image23.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5.xml"/><Relationship Id="rId5" Type="http://schemas.openxmlformats.org/officeDocument/2006/relationships/image" Target="../media/image31.png"/><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20https:/www.kaggle.com/datasets/mlg-ulb/creditcardfraud"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E6263-6823-5497-F834-99C5C75F2B3E}"/>
              </a:ext>
            </a:extLst>
          </p:cNvPr>
          <p:cNvSpPr>
            <a:spLocks noGrp="1"/>
          </p:cNvSpPr>
          <p:nvPr>
            <p:ph type="title"/>
          </p:nvPr>
        </p:nvSpPr>
        <p:spPr>
          <a:xfrm>
            <a:off x="839788" y="365125"/>
            <a:ext cx="10515600" cy="1570034"/>
          </a:xfrm>
        </p:spPr>
        <p:txBody>
          <a:bodyPr>
            <a:normAutofit/>
          </a:bodyPr>
          <a:lstStyle/>
          <a:p>
            <a:r>
              <a:rPr lang="en-US" sz="2800" b="1">
                <a:latin typeface="Palatino Linotype" panose="02040502050505030304" pitchFamily="18" charset="0"/>
              </a:rPr>
              <a:t>SEIS 763 : Machine Learning</a:t>
            </a:r>
            <a:br>
              <a:rPr lang="en-US" sz="2800" b="1">
                <a:latin typeface="Palatino Linotype" panose="02040502050505030304" pitchFamily="18" charset="0"/>
              </a:rPr>
            </a:br>
            <a:r>
              <a:rPr lang="en-US" sz="2800" b="1">
                <a:latin typeface="Palatino Linotype" panose="02040502050505030304" pitchFamily="18" charset="0"/>
              </a:rPr>
              <a:t>Project : Credit Card Fraud Detection</a:t>
            </a:r>
            <a:br>
              <a:rPr lang="en-US" sz="2800" b="1">
                <a:latin typeface="Palatino Linotype" panose="02040502050505030304" pitchFamily="18" charset="0"/>
              </a:rPr>
            </a:br>
            <a:r>
              <a:rPr lang="en-US" sz="2800" b="1">
                <a:latin typeface="Palatino Linotype" panose="02040502050505030304" pitchFamily="18" charset="0"/>
              </a:rPr>
              <a:t>Professor: Dr. </a:t>
            </a:r>
            <a:r>
              <a:rPr lang="en-US" sz="2800" b="1" err="1">
                <a:latin typeface="Palatino Linotype" panose="02040502050505030304" pitchFamily="18" charset="0"/>
              </a:rPr>
              <a:t>Chih</a:t>
            </a:r>
            <a:r>
              <a:rPr lang="en-US" sz="2800" b="1">
                <a:latin typeface="Palatino Linotype" panose="02040502050505030304" pitchFamily="18" charset="0"/>
              </a:rPr>
              <a:t> Lai</a:t>
            </a:r>
            <a:endParaRPr lang="en-US" sz="2800">
              <a:latin typeface="Palatino Linotype" panose="02040502050505030304" pitchFamily="18" charset="0"/>
            </a:endParaRPr>
          </a:p>
        </p:txBody>
      </p:sp>
      <p:sp>
        <p:nvSpPr>
          <p:cNvPr id="3" name="Text Placeholder 2">
            <a:extLst>
              <a:ext uri="{FF2B5EF4-FFF2-40B4-BE49-F238E27FC236}">
                <a16:creationId xmlns:a16="http://schemas.microsoft.com/office/drawing/2014/main" id="{FB7F906E-81DD-2F6A-67C5-01CE183F2206}"/>
              </a:ext>
            </a:extLst>
          </p:cNvPr>
          <p:cNvSpPr>
            <a:spLocks noGrp="1"/>
          </p:cNvSpPr>
          <p:nvPr>
            <p:ph type="body" idx="1"/>
          </p:nvPr>
        </p:nvSpPr>
        <p:spPr>
          <a:xfrm>
            <a:off x="1046480" y="2011680"/>
            <a:ext cx="4683760" cy="4505640"/>
          </a:xfrm>
        </p:spPr>
        <p:txBody>
          <a:bodyPr/>
          <a:lstStyle/>
          <a:p>
            <a:endParaRPr lang="en-US"/>
          </a:p>
        </p:txBody>
      </p:sp>
      <p:sp>
        <p:nvSpPr>
          <p:cNvPr id="6" name="Content Placeholder 5">
            <a:extLst>
              <a:ext uri="{FF2B5EF4-FFF2-40B4-BE49-F238E27FC236}">
                <a16:creationId xmlns:a16="http://schemas.microsoft.com/office/drawing/2014/main" id="{3B504F8E-83AF-7122-0AD5-8272C3889DE0}"/>
              </a:ext>
            </a:extLst>
          </p:cNvPr>
          <p:cNvSpPr>
            <a:spLocks noGrp="1"/>
          </p:cNvSpPr>
          <p:nvPr>
            <p:ph sz="half" idx="2"/>
          </p:nvPr>
        </p:nvSpPr>
        <p:spPr>
          <a:xfrm>
            <a:off x="7794594" y="4349263"/>
            <a:ext cx="3560794" cy="1922584"/>
          </a:xfrm>
        </p:spPr>
        <p:txBody>
          <a:bodyPr>
            <a:noAutofit/>
          </a:bodyPr>
          <a:lstStyle/>
          <a:p>
            <a:pPr marL="0" indent="0">
              <a:buNone/>
            </a:pPr>
            <a:r>
              <a:rPr lang="en-US" sz="2400" b="1"/>
              <a:t>	</a:t>
            </a:r>
            <a:r>
              <a:rPr lang="en-US" sz="2400" b="1">
                <a:latin typeface="Palatino Linotype" panose="02040502050505030304" pitchFamily="18" charset="0"/>
              </a:rPr>
              <a:t>Team Member: </a:t>
            </a:r>
          </a:p>
          <a:p>
            <a:pPr lvl="2"/>
            <a:r>
              <a:rPr lang="en-US" sz="1600" b="1">
                <a:latin typeface="Palatino Linotype" panose="02040502050505030304" pitchFamily="18" charset="0"/>
              </a:rPr>
              <a:t>Duyen Su </a:t>
            </a:r>
          </a:p>
          <a:p>
            <a:pPr lvl="2"/>
            <a:r>
              <a:rPr lang="en-US" sz="1600" b="1" err="1">
                <a:latin typeface="Palatino Linotype" panose="02040502050505030304" pitchFamily="18" charset="0"/>
              </a:rPr>
              <a:t>Yeeyin</a:t>
            </a:r>
            <a:r>
              <a:rPr lang="en-US" sz="1600" b="1">
                <a:latin typeface="Palatino Linotype" panose="02040502050505030304" pitchFamily="18" charset="0"/>
              </a:rPr>
              <a:t> Lim</a:t>
            </a:r>
          </a:p>
          <a:p>
            <a:pPr lvl="2"/>
            <a:r>
              <a:rPr lang="en-US" sz="1600" b="1">
                <a:latin typeface="Palatino Linotype" panose="02040502050505030304" pitchFamily="18" charset="0"/>
              </a:rPr>
              <a:t>Priyanka Patil	</a:t>
            </a:r>
          </a:p>
          <a:p>
            <a:pPr lvl="2"/>
            <a:r>
              <a:rPr lang="en-US" sz="1600" b="1">
                <a:latin typeface="Palatino Linotype" panose="02040502050505030304" pitchFamily="18" charset="0"/>
              </a:rPr>
              <a:t>Pragya Verma</a:t>
            </a:r>
          </a:p>
          <a:p>
            <a:pPr lvl="2"/>
            <a:r>
              <a:rPr lang="en-US" sz="1600" b="1" err="1">
                <a:latin typeface="Palatino Linotype" panose="02040502050505030304" pitchFamily="18" charset="0"/>
              </a:rPr>
              <a:t>Mugdha</a:t>
            </a:r>
            <a:r>
              <a:rPr lang="en-US" sz="1600" b="1">
                <a:latin typeface="Palatino Linotype" panose="02040502050505030304" pitchFamily="18" charset="0"/>
              </a:rPr>
              <a:t> Dixit</a:t>
            </a:r>
          </a:p>
          <a:p>
            <a:endParaRPr lang="en-US" sz="1800"/>
          </a:p>
        </p:txBody>
      </p:sp>
      <p:sp>
        <p:nvSpPr>
          <p:cNvPr id="4" name="Slide Number Placeholder 3">
            <a:extLst>
              <a:ext uri="{FF2B5EF4-FFF2-40B4-BE49-F238E27FC236}">
                <a16:creationId xmlns:a16="http://schemas.microsoft.com/office/drawing/2014/main" id="{53D06A69-DBCE-57DB-B30C-90143DC4632E}"/>
              </a:ext>
            </a:extLst>
          </p:cNvPr>
          <p:cNvSpPr>
            <a:spLocks noGrp="1"/>
          </p:cNvSpPr>
          <p:nvPr>
            <p:ph type="sldNum" sz="quarter" idx="12"/>
          </p:nvPr>
        </p:nvSpPr>
        <p:spPr/>
        <p:txBody>
          <a:bodyPr/>
          <a:lstStyle/>
          <a:p>
            <a:fld id="{49664ADE-3212-458F-8CEB-049EE8A67287}" type="slidenum">
              <a:rPr lang="en-US" smtClean="0"/>
              <a:t>1</a:t>
            </a:fld>
            <a:endParaRPr lang="en-US"/>
          </a:p>
        </p:txBody>
      </p:sp>
      <p:pic>
        <p:nvPicPr>
          <p:cNvPr id="8" name="Picture 7">
            <a:extLst>
              <a:ext uri="{FF2B5EF4-FFF2-40B4-BE49-F238E27FC236}">
                <a16:creationId xmlns:a16="http://schemas.microsoft.com/office/drawing/2014/main" id="{7AE25F9C-0894-9D88-536F-AE039014F720}"/>
              </a:ext>
            </a:extLst>
          </p:cNvPr>
          <p:cNvPicPr>
            <a:picLocks noChangeAspect="1"/>
          </p:cNvPicPr>
          <p:nvPr/>
        </p:nvPicPr>
        <p:blipFill>
          <a:blip r:embed="rId2"/>
          <a:stretch>
            <a:fillRect/>
          </a:stretch>
        </p:blipFill>
        <p:spPr>
          <a:xfrm>
            <a:off x="1046480" y="2011681"/>
            <a:ext cx="6329680" cy="4582160"/>
          </a:xfrm>
          <a:prstGeom prst="rect">
            <a:avLst/>
          </a:prstGeom>
        </p:spPr>
      </p:pic>
      <mc:AlternateContent xmlns:mc="http://schemas.openxmlformats.org/markup-compatibility/2006">
        <mc:Choice xmlns:we="http://schemas.microsoft.com/office/webextensions/webextension/2010/11" xmlns:pca="http://schemas.microsoft.com/office/powerpoint/2013/contentapp" Requires="we pca">
          <p:graphicFrame>
            <p:nvGraphicFramePr>
              <p:cNvPr id="5" name="Object 4">
                <a:extLst>
                  <a:ext uri="{FF2B5EF4-FFF2-40B4-BE49-F238E27FC236}">
                    <a16:creationId xmlns:a16="http://schemas.microsoft.com/office/drawing/2014/main" id="{2040D83D-8803-257A-7738-F082F3B90FAB}"/>
                  </a:ext>
                </a:extLst>
              </p:cNvPr>
              <p:cNvGraphicFramePr>
                <a:graphicFrameLocks noGrp="1"/>
              </p:cNvGraphicFramePr>
              <p:nvPr>
                <p:extLst>
                  <p:ext uri="{D42A27DB-BD31-4B8C-83A1-F6EECF244321}">
                    <p14:modId xmlns:p14="http://schemas.microsoft.com/office/powerpoint/2010/main" val="2114572703"/>
                  </p:ext>
                </p:extLst>
              </p:nvPr>
            </p:nvGraphicFramePr>
            <p:xfrm>
              <a:off x="622169" y="1080370"/>
              <a:ext cx="10982227" cy="5065906"/>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5" name="Object 4">
                <a:extLst>
                  <a:ext uri="{FF2B5EF4-FFF2-40B4-BE49-F238E27FC236}">
                    <a16:creationId xmlns:a16="http://schemas.microsoft.com/office/drawing/2014/main" id="{2040D83D-8803-257A-7738-F082F3B90FAB}"/>
                  </a:ext>
                </a:extLst>
              </p:cNvPr>
              <p:cNvPicPr>
                <a:picLocks noGrp="1" noRot="1" noChangeAspect="1" noMove="1" noResize="1" noEditPoints="1" noAdjustHandles="1" noChangeArrowheads="1" noChangeShapeType="1"/>
              </p:cNvPicPr>
              <p:nvPr/>
            </p:nvPicPr>
            <p:blipFill>
              <a:blip r:embed="rId4"/>
              <a:stretch>
                <a:fillRect/>
              </a:stretch>
            </p:blipFill>
            <p:spPr>
              <a:xfrm>
                <a:off x="622169" y="1080370"/>
                <a:ext cx="10982227" cy="5065906"/>
              </a:xfrm>
              <a:prstGeom prst="rect">
                <a:avLst/>
              </a:prstGeom>
            </p:spPr>
          </p:pic>
        </mc:Fallback>
      </mc:AlternateContent>
    </p:spTree>
    <p:extLst>
      <p:ext uri="{BB962C8B-B14F-4D97-AF65-F5344CB8AC3E}">
        <p14:creationId xmlns:p14="http://schemas.microsoft.com/office/powerpoint/2010/main" val="2453470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BF78F-422B-266F-6E68-4D5176808F80}"/>
              </a:ext>
            </a:extLst>
          </p:cNvPr>
          <p:cNvSpPr>
            <a:spLocks noGrp="1"/>
          </p:cNvSpPr>
          <p:nvPr>
            <p:ph type="ctrTitle"/>
          </p:nvPr>
        </p:nvSpPr>
        <p:spPr>
          <a:xfrm>
            <a:off x="857616" y="350166"/>
            <a:ext cx="9144000" cy="811945"/>
          </a:xfrm>
        </p:spPr>
        <p:txBody>
          <a:bodyPr>
            <a:normAutofit/>
          </a:bodyPr>
          <a:lstStyle/>
          <a:p>
            <a:pPr algn="l"/>
            <a:r>
              <a:rPr lang="en-US" sz="3200" b="1">
                <a:latin typeface="Palatino Linotype" panose="02040502050505030304" pitchFamily="18" charset="0"/>
              </a:rPr>
              <a:t>Exploratory Data Analysis</a:t>
            </a:r>
          </a:p>
        </p:txBody>
      </p:sp>
      <p:sp>
        <p:nvSpPr>
          <p:cNvPr id="3" name="Subtitle 2">
            <a:extLst>
              <a:ext uri="{FF2B5EF4-FFF2-40B4-BE49-F238E27FC236}">
                <a16:creationId xmlns:a16="http://schemas.microsoft.com/office/drawing/2014/main" id="{1EA58D12-680F-AFD3-1057-1E005014CB0F}"/>
              </a:ext>
            </a:extLst>
          </p:cNvPr>
          <p:cNvSpPr>
            <a:spLocks noGrp="1"/>
          </p:cNvSpPr>
          <p:nvPr>
            <p:ph type="subTitle" idx="1"/>
          </p:nvPr>
        </p:nvSpPr>
        <p:spPr>
          <a:xfrm>
            <a:off x="1904999" y="5205046"/>
            <a:ext cx="8382002" cy="1151304"/>
          </a:xfrm>
        </p:spPr>
        <p:txBody>
          <a:bodyPr>
            <a:noAutofit/>
          </a:bodyPr>
          <a:lstStyle/>
          <a:p>
            <a:pPr algn="l"/>
            <a:r>
              <a:rPr lang="en-US" i="0">
                <a:effectLst/>
                <a:latin typeface="Palatino Linotype" panose="02040502050505030304" pitchFamily="18" charset="0"/>
              </a:rPr>
              <a:t>Uniform Distribution of Fraudulent Transactions: </a:t>
            </a:r>
          </a:p>
          <a:p>
            <a:pPr algn="l"/>
            <a:r>
              <a:rPr lang="en-US" i="0">
                <a:effectLst/>
                <a:latin typeface="Palatino Linotype" panose="02040502050505030304" pitchFamily="18" charset="0"/>
              </a:rPr>
              <a:t>Inclusiveness of Low Transaction Times</a:t>
            </a:r>
            <a:endParaRPr lang="en-US">
              <a:latin typeface="Palatino Linotype" panose="02040502050505030304" pitchFamily="18" charset="0"/>
            </a:endParaRPr>
          </a:p>
        </p:txBody>
      </p:sp>
      <p:sp>
        <p:nvSpPr>
          <p:cNvPr id="4" name="Slide Number Placeholder 3">
            <a:extLst>
              <a:ext uri="{FF2B5EF4-FFF2-40B4-BE49-F238E27FC236}">
                <a16:creationId xmlns:a16="http://schemas.microsoft.com/office/drawing/2014/main" id="{99AD8201-2B86-EE63-24A8-529F073BA17D}"/>
              </a:ext>
            </a:extLst>
          </p:cNvPr>
          <p:cNvSpPr>
            <a:spLocks noGrp="1"/>
          </p:cNvSpPr>
          <p:nvPr>
            <p:ph type="sldNum" sz="quarter" idx="12"/>
          </p:nvPr>
        </p:nvSpPr>
        <p:spPr/>
        <p:txBody>
          <a:bodyPr/>
          <a:lstStyle/>
          <a:p>
            <a:fld id="{49664ADE-3212-458F-8CEB-049EE8A67287}" type="slidenum">
              <a:rPr lang="en-US" smtClean="0"/>
              <a:t>10</a:t>
            </a:fld>
            <a:endParaRPr lang="en-US"/>
          </a:p>
        </p:txBody>
      </p:sp>
      <p:pic>
        <p:nvPicPr>
          <p:cNvPr id="6" name="Picture 5">
            <a:extLst>
              <a:ext uri="{FF2B5EF4-FFF2-40B4-BE49-F238E27FC236}">
                <a16:creationId xmlns:a16="http://schemas.microsoft.com/office/drawing/2014/main" id="{BD023CF2-7398-7F24-235B-763DCA9E67AE}"/>
              </a:ext>
            </a:extLst>
          </p:cNvPr>
          <p:cNvPicPr>
            <a:picLocks noChangeAspect="1"/>
          </p:cNvPicPr>
          <p:nvPr/>
        </p:nvPicPr>
        <p:blipFill>
          <a:blip r:embed="rId3"/>
          <a:stretch>
            <a:fillRect/>
          </a:stretch>
        </p:blipFill>
        <p:spPr>
          <a:xfrm>
            <a:off x="2450122" y="1336431"/>
            <a:ext cx="5240215" cy="3369897"/>
          </a:xfrm>
          <a:prstGeom prst="rect">
            <a:avLst/>
          </a:prstGeom>
        </p:spPr>
      </p:pic>
    </p:spTree>
    <p:extLst>
      <p:ext uri="{BB962C8B-B14F-4D97-AF65-F5344CB8AC3E}">
        <p14:creationId xmlns:p14="http://schemas.microsoft.com/office/powerpoint/2010/main" val="16752706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CAE10-A06A-B8CB-F7D9-6E706F6CB4E9}"/>
              </a:ext>
            </a:extLst>
          </p:cNvPr>
          <p:cNvSpPr>
            <a:spLocks noGrp="1"/>
          </p:cNvSpPr>
          <p:nvPr>
            <p:ph type="title"/>
          </p:nvPr>
        </p:nvSpPr>
        <p:spPr/>
        <p:txBody>
          <a:bodyPr>
            <a:normAutofit/>
          </a:bodyPr>
          <a:lstStyle/>
          <a:p>
            <a:r>
              <a:rPr lang="en-US" sz="3200" b="1">
                <a:latin typeface="Palatino Linotype" panose="02040502050505030304" pitchFamily="18" charset="0"/>
              </a:rPr>
              <a:t>Credit card amount vs class</a:t>
            </a:r>
          </a:p>
        </p:txBody>
      </p:sp>
      <p:sp>
        <p:nvSpPr>
          <p:cNvPr id="4" name="Slide Number Placeholder 3">
            <a:extLst>
              <a:ext uri="{FF2B5EF4-FFF2-40B4-BE49-F238E27FC236}">
                <a16:creationId xmlns:a16="http://schemas.microsoft.com/office/drawing/2014/main" id="{96D4079A-222A-3F68-099E-C41219392A73}"/>
              </a:ext>
            </a:extLst>
          </p:cNvPr>
          <p:cNvSpPr>
            <a:spLocks noGrp="1"/>
          </p:cNvSpPr>
          <p:nvPr>
            <p:ph type="sldNum" sz="quarter" idx="12"/>
          </p:nvPr>
        </p:nvSpPr>
        <p:spPr/>
        <p:txBody>
          <a:bodyPr/>
          <a:lstStyle/>
          <a:p>
            <a:fld id="{49664ADE-3212-458F-8CEB-049EE8A67287}" type="slidenum">
              <a:rPr lang="en-US" smtClean="0"/>
              <a:t>11</a:t>
            </a:fld>
            <a:endParaRPr lang="en-US"/>
          </a:p>
        </p:txBody>
      </p:sp>
      <p:pic>
        <p:nvPicPr>
          <p:cNvPr id="6" name="Picture 5">
            <a:extLst>
              <a:ext uri="{FF2B5EF4-FFF2-40B4-BE49-F238E27FC236}">
                <a16:creationId xmlns:a16="http://schemas.microsoft.com/office/drawing/2014/main" id="{84B483E5-F748-61BD-BAA5-05CCFC23F7C9}"/>
              </a:ext>
            </a:extLst>
          </p:cNvPr>
          <p:cNvPicPr>
            <a:picLocks noChangeAspect="1"/>
          </p:cNvPicPr>
          <p:nvPr/>
        </p:nvPicPr>
        <p:blipFill>
          <a:blip r:embed="rId3"/>
          <a:stretch>
            <a:fillRect/>
          </a:stretch>
        </p:blipFill>
        <p:spPr>
          <a:xfrm>
            <a:off x="1946030" y="1303438"/>
            <a:ext cx="6980360" cy="2981325"/>
          </a:xfrm>
          <a:prstGeom prst="rect">
            <a:avLst/>
          </a:prstGeom>
        </p:spPr>
      </p:pic>
      <p:sp>
        <p:nvSpPr>
          <p:cNvPr id="10" name="Rectangle 2">
            <a:extLst>
              <a:ext uri="{FF2B5EF4-FFF2-40B4-BE49-F238E27FC236}">
                <a16:creationId xmlns:a16="http://schemas.microsoft.com/office/drawing/2014/main" id="{C3526D34-5E2A-041B-B66E-96FA27F89588}"/>
              </a:ext>
            </a:extLst>
          </p:cNvPr>
          <p:cNvSpPr>
            <a:spLocks noGrp="1" noChangeArrowheads="1"/>
          </p:cNvSpPr>
          <p:nvPr>
            <p:ph idx="1"/>
          </p:nvPr>
        </p:nvSpPr>
        <p:spPr bwMode="auto">
          <a:xfrm>
            <a:off x="733425" y="4284763"/>
            <a:ext cx="10515600" cy="2769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a:ln>
                <a:noFill/>
              </a:ln>
              <a:solidFill>
                <a:srgbClr val="000000"/>
              </a:solidFill>
              <a:effectLst/>
              <a:latin typeface="Palatino Linotype" panose="0204050205050503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400" b="0" i="0" u="none" strike="noStrike" cap="none" normalizeH="0" baseline="0">
                <a:ln>
                  <a:noFill/>
                </a:ln>
                <a:solidFill>
                  <a:srgbClr val="000000"/>
                </a:solidFill>
                <a:effectLst/>
                <a:latin typeface="Palatino Linotype" panose="02040502050505030304" pitchFamily="18" charset="0"/>
              </a:rPr>
              <a:t> Typical fraudulent transaction around 9.25, with the largest being 2125.87.</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400" b="0" i="0" u="none" strike="noStrike" cap="none" normalizeH="0" baseline="0">
                <a:ln>
                  <a:noFill/>
                </a:ln>
                <a:solidFill>
                  <a:srgbClr val="000000"/>
                </a:solidFill>
                <a:effectLst/>
                <a:latin typeface="Palatino Linotype" panose="02040502050505030304" pitchFamily="18" charset="0"/>
              </a:rPr>
              <a:t> Regular transactions have a median value of 22, with the largest going up to 25691.</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400" b="0" i="0" u="none" strike="noStrike" cap="none" normalizeH="0" baseline="0">
                <a:ln>
                  <a:noFill/>
                </a:ln>
                <a:solidFill>
                  <a:srgbClr val="000000"/>
                </a:solidFill>
                <a:effectLst/>
                <a:latin typeface="Palatino Linotype" panose="02040502050505030304" pitchFamily="18" charset="0"/>
              </a:rPr>
              <a:t> Suggests fraudsters avoid extremely large transactions, possibly to evade security measures or due to a higher frequency of normal transactions.</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148518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5382F-6EB1-2120-0016-6FF3B5F217EE}"/>
              </a:ext>
            </a:extLst>
          </p:cNvPr>
          <p:cNvSpPr>
            <a:spLocks noGrp="1"/>
          </p:cNvSpPr>
          <p:nvPr>
            <p:ph type="title"/>
          </p:nvPr>
        </p:nvSpPr>
        <p:spPr/>
        <p:txBody>
          <a:bodyPr>
            <a:normAutofit/>
          </a:bodyPr>
          <a:lstStyle/>
          <a:p>
            <a:r>
              <a:rPr lang="en-US" sz="3200">
                <a:latin typeface="Palatino Linotype" panose="02040502050505030304" pitchFamily="18" charset="0"/>
              </a:rPr>
              <a:t>Distribution of transactions in Fraud&amp; Not Fraud Transactions</a:t>
            </a:r>
          </a:p>
        </p:txBody>
      </p:sp>
      <p:sp>
        <p:nvSpPr>
          <p:cNvPr id="4" name="Slide Number Placeholder 3">
            <a:extLst>
              <a:ext uri="{FF2B5EF4-FFF2-40B4-BE49-F238E27FC236}">
                <a16:creationId xmlns:a16="http://schemas.microsoft.com/office/drawing/2014/main" id="{F073FF5B-1549-592D-4189-71C0A3B0021D}"/>
              </a:ext>
            </a:extLst>
          </p:cNvPr>
          <p:cNvSpPr>
            <a:spLocks noGrp="1"/>
          </p:cNvSpPr>
          <p:nvPr>
            <p:ph type="sldNum" sz="quarter" idx="12"/>
          </p:nvPr>
        </p:nvSpPr>
        <p:spPr/>
        <p:txBody>
          <a:bodyPr/>
          <a:lstStyle/>
          <a:p>
            <a:fld id="{49664ADE-3212-458F-8CEB-049EE8A67287}" type="slidenum">
              <a:rPr lang="en-US" smtClean="0"/>
              <a:t>12</a:t>
            </a:fld>
            <a:endParaRPr lang="en-US"/>
          </a:p>
        </p:txBody>
      </p:sp>
      <p:pic>
        <p:nvPicPr>
          <p:cNvPr id="10" name="Content Placeholder 9">
            <a:extLst>
              <a:ext uri="{FF2B5EF4-FFF2-40B4-BE49-F238E27FC236}">
                <a16:creationId xmlns:a16="http://schemas.microsoft.com/office/drawing/2014/main" id="{54E805D1-3631-BFB9-6C87-833AC6268BC5}"/>
              </a:ext>
            </a:extLst>
          </p:cNvPr>
          <p:cNvPicPr>
            <a:picLocks noGrp="1" noChangeAspect="1"/>
          </p:cNvPicPr>
          <p:nvPr>
            <p:ph idx="1"/>
          </p:nvPr>
        </p:nvPicPr>
        <p:blipFill>
          <a:blip r:embed="rId3"/>
          <a:stretch>
            <a:fillRect/>
          </a:stretch>
        </p:blipFill>
        <p:spPr>
          <a:xfrm>
            <a:off x="928321" y="1840828"/>
            <a:ext cx="8553450" cy="3138060"/>
          </a:xfrm>
        </p:spPr>
      </p:pic>
      <p:sp>
        <p:nvSpPr>
          <p:cNvPr id="12" name="TextBox 11">
            <a:extLst>
              <a:ext uri="{FF2B5EF4-FFF2-40B4-BE49-F238E27FC236}">
                <a16:creationId xmlns:a16="http://schemas.microsoft.com/office/drawing/2014/main" id="{FFD2DF83-489D-CBA9-126D-55C5FB96C79D}"/>
              </a:ext>
            </a:extLst>
          </p:cNvPr>
          <p:cNvSpPr txBox="1"/>
          <p:nvPr/>
        </p:nvSpPr>
        <p:spPr>
          <a:xfrm>
            <a:off x="1289538" y="5103674"/>
            <a:ext cx="8440615" cy="1200329"/>
          </a:xfrm>
          <a:prstGeom prst="rect">
            <a:avLst/>
          </a:prstGeom>
          <a:noFill/>
        </p:spPr>
        <p:txBody>
          <a:bodyPr wrap="square">
            <a:spAutoFit/>
          </a:bodyPr>
          <a:lstStyle/>
          <a:p>
            <a:pPr algn="l">
              <a:buFont typeface="+mj-lt"/>
              <a:buAutoNum type="arabicPeriod"/>
            </a:pPr>
            <a:r>
              <a:rPr lang="en-US" b="0" i="0">
                <a:solidFill>
                  <a:srgbClr val="374151"/>
                </a:solidFill>
                <a:effectLst/>
                <a:latin typeface="Söhne"/>
              </a:rPr>
              <a:t>Red bars: Fraudulent transactions, less frequent, shorter in height.</a:t>
            </a:r>
          </a:p>
          <a:p>
            <a:pPr algn="l">
              <a:buFont typeface="+mj-lt"/>
              <a:buAutoNum type="arabicPeriod"/>
            </a:pPr>
            <a:r>
              <a:rPr lang="en-US" b="0" i="0">
                <a:solidFill>
                  <a:srgbClr val="374151"/>
                </a:solidFill>
                <a:effectLst/>
                <a:latin typeface="Söhne"/>
              </a:rPr>
              <a:t>Peaks: Fraud may occur in bursts or specific moments, not evenly distributed.</a:t>
            </a:r>
          </a:p>
          <a:p>
            <a:pPr algn="l">
              <a:buFont typeface="+mj-lt"/>
              <a:buAutoNum type="arabicPeriod"/>
            </a:pPr>
            <a:r>
              <a:rPr lang="en-US" b="0" i="0">
                <a:solidFill>
                  <a:srgbClr val="374151"/>
                </a:solidFill>
                <a:effectLst/>
                <a:latin typeface="Söhne"/>
              </a:rPr>
              <a:t>Blue bars: Normal transactions, more numerous, steady cycle, increased activity during mornings and evenings.</a:t>
            </a:r>
          </a:p>
        </p:txBody>
      </p:sp>
    </p:spTree>
    <p:extLst>
      <p:ext uri="{BB962C8B-B14F-4D97-AF65-F5344CB8AC3E}">
        <p14:creationId xmlns:p14="http://schemas.microsoft.com/office/powerpoint/2010/main" val="28738195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46FE033-D3C8-E5A0-0CB5-0FDC918195DA}"/>
              </a:ext>
            </a:extLst>
          </p:cNvPr>
          <p:cNvSpPr>
            <a:spLocks noGrp="1"/>
          </p:cNvSpPr>
          <p:nvPr>
            <p:ph type="body" idx="1"/>
          </p:nvPr>
        </p:nvSpPr>
        <p:spPr/>
        <p:txBody>
          <a:bodyPr/>
          <a:lstStyle/>
          <a:p>
            <a:r>
              <a:rPr lang="en-US"/>
              <a:t>Amount</a:t>
            </a:r>
          </a:p>
        </p:txBody>
      </p:sp>
      <p:pic>
        <p:nvPicPr>
          <p:cNvPr id="9" name="Content Placeholder 8">
            <a:extLst>
              <a:ext uri="{FF2B5EF4-FFF2-40B4-BE49-F238E27FC236}">
                <a16:creationId xmlns:a16="http://schemas.microsoft.com/office/drawing/2014/main" id="{A0B761FE-9B1E-D80C-3A85-9D8AA71A8323}"/>
              </a:ext>
            </a:extLst>
          </p:cNvPr>
          <p:cNvPicPr>
            <a:picLocks noGrp="1" noChangeAspect="1"/>
          </p:cNvPicPr>
          <p:nvPr>
            <p:ph sz="half" idx="2"/>
          </p:nvPr>
        </p:nvPicPr>
        <p:blipFill>
          <a:blip r:embed="rId2"/>
          <a:stretch>
            <a:fillRect/>
          </a:stretch>
        </p:blipFill>
        <p:spPr>
          <a:xfrm>
            <a:off x="5997575" y="2853165"/>
            <a:ext cx="5157787" cy="2999522"/>
          </a:xfrm>
        </p:spPr>
      </p:pic>
      <p:sp>
        <p:nvSpPr>
          <p:cNvPr id="5" name="Text Placeholder 4">
            <a:extLst>
              <a:ext uri="{FF2B5EF4-FFF2-40B4-BE49-F238E27FC236}">
                <a16:creationId xmlns:a16="http://schemas.microsoft.com/office/drawing/2014/main" id="{74B0614E-7B77-7AA5-1001-04C9CE0E7A55}"/>
              </a:ext>
            </a:extLst>
          </p:cNvPr>
          <p:cNvSpPr>
            <a:spLocks noGrp="1"/>
          </p:cNvSpPr>
          <p:nvPr>
            <p:ph type="body" sz="quarter" idx="3"/>
          </p:nvPr>
        </p:nvSpPr>
        <p:spPr/>
        <p:txBody>
          <a:bodyPr/>
          <a:lstStyle/>
          <a:p>
            <a:r>
              <a:rPr lang="en-US"/>
              <a:t>Time</a:t>
            </a:r>
          </a:p>
        </p:txBody>
      </p:sp>
      <p:pic>
        <p:nvPicPr>
          <p:cNvPr id="11" name="Content Placeholder 10">
            <a:extLst>
              <a:ext uri="{FF2B5EF4-FFF2-40B4-BE49-F238E27FC236}">
                <a16:creationId xmlns:a16="http://schemas.microsoft.com/office/drawing/2014/main" id="{3FBADE46-37AA-91F8-2CCD-A19907CB6630}"/>
              </a:ext>
            </a:extLst>
          </p:cNvPr>
          <p:cNvPicPr>
            <a:picLocks noGrp="1" noChangeAspect="1"/>
          </p:cNvPicPr>
          <p:nvPr>
            <p:ph sz="quarter" idx="4"/>
          </p:nvPr>
        </p:nvPicPr>
        <p:blipFill>
          <a:blip r:embed="rId3"/>
          <a:stretch>
            <a:fillRect/>
          </a:stretch>
        </p:blipFill>
        <p:spPr>
          <a:xfrm>
            <a:off x="912812" y="2853165"/>
            <a:ext cx="5183188" cy="3011852"/>
          </a:xfrm>
        </p:spPr>
      </p:pic>
      <p:sp>
        <p:nvSpPr>
          <p:cNvPr id="7" name="Slide Number Placeholder 6">
            <a:extLst>
              <a:ext uri="{FF2B5EF4-FFF2-40B4-BE49-F238E27FC236}">
                <a16:creationId xmlns:a16="http://schemas.microsoft.com/office/drawing/2014/main" id="{542757BA-5B35-84FC-37DF-13D708874500}"/>
              </a:ext>
            </a:extLst>
          </p:cNvPr>
          <p:cNvSpPr>
            <a:spLocks noGrp="1"/>
          </p:cNvSpPr>
          <p:nvPr>
            <p:ph type="sldNum" sz="quarter" idx="12"/>
          </p:nvPr>
        </p:nvSpPr>
        <p:spPr/>
        <p:txBody>
          <a:bodyPr/>
          <a:lstStyle/>
          <a:p>
            <a:fld id="{49664ADE-3212-458F-8CEB-049EE8A67287}" type="slidenum">
              <a:rPr lang="en-US" smtClean="0"/>
              <a:t>13</a:t>
            </a:fld>
            <a:endParaRPr lang="en-US"/>
          </a:p>
        </p:txBody>
      </p:sp>
      <p:sp>
        <p:nvSpPr>
          <p:cNvPr id="12" name="Rectangle 1">
            <a:extLst>
              <a:ext uri="{FF2B5EF4-FFF2-40B4-BE49-F238E27FC236}">
                <a16:creationId xmlns:a16="http://schemas.microsoft.com/office/drawing/2014/main" id="{54C9BDB7-7265-2D23-223D-CE5839FB767C}"/>
              </a:ext>
            </a:extLst>
          </p:cNvPr>
          <p:cNvSpPr>
            <a:spLocks noGrp="1" noChangeArrowheads="1"/>
          </p:cNvSpPr>
          <p:nvPr>
            <p:ph type="title"/>
          </p:nvPr>
        </p:nvSpPr>
        <p:spPr bwMode="auto">
          <a:xfrm>
            <a:off x="839788" y="334468"/>
            <a:ext cx="10168181" cy="1386879"/>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3786"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a:ln>
                  <a:noFill/>
                </a:ln>
                <a:solidFill>
                  <a:srgbClr val="000000"/>
                </a:solidFill>
                <a:effectLst/>
                <a:latin typeface="Palatino Linotype" panose="02040502050505030304" pitchFamily="18" charset="0"/>
              </a:rPr>
              <a:t>Checking the effect of </a:t>
            </a:r>
            <a:r>
              <a:rPr kumimoji="0" lang="en-US" altLang="en-US" sz="3200" b="1" i="0" u="none" strike="noStrike" cap="none" normalizeH="0" baseline="0">
                <a:ln>
                  <a:noFill/>
                </a:ln>
                <a:solidFill>
                  <a:srgbClr val="000000"/>
                </a:solidFill>
                <a:effectLst/>
                <a:latin typeface="Palatino Linotype" panose="02040502050505030304" pitchFamily="18" charset="0"/>
                <a:cs typeface="Courier New" panose="02070309020205020404" pitchFamily="49" charset="0"/>
              </a:rPr>
              <a:t>Amount</a:t>
            </a:r>
            <a:r>
              <a:rPr kumimoji="0" lang="en-US" altLang="en-US" sz="3200" b="1" i="0" u="none" strike="noStrike" cap="none" normalizeH="0" baseline="0">
                <a:ln>
                  <a:noFill/>
                </a:ln>
                <a:solidFill>
                  <a:srgbClr val="000000"/>
                </a:solidFill>
                <a:effectLst/>
                <a:latin typeface="Palatino Linotype" panose="02040502050505030304" pitchFamily="18" charset="0"/>
              </a:rPr>
              <a:t> and </a:t>
            </a:r>
            <a:r>
              <a:rPr kumimoji="0" lang="en-US" altLang="en-US" sz="3200" b="1" i="0" u="none" strike="noStrike" cap="none" normalizeH="0" baseline="0">
                <a:ln>
                  <a:noFill/>
                </a:ln>
                <a:solidFill>
                  <a:srgbClr val="000000"/>
                </a:solidFill>
                <a:effectLst/>
                <a:latin typeface="Palatino Linotype" panose="02040502050505030304" pitchFamily="18" charset="0"/>
                <a:cs typeface="Courier New" panose="02070309020205020404" pitchFamily="49" charset="0"/>
              </a:rPr>
              <a:t>Time</a:t>
            </a:r>
            <a:r>
              <a:rPr kumimoji="0" lang="en-US" altLang="en-US" sz="3200" b="1" i="0" u="none" strike="noStrike" cap="none" normalizeH="0" baseline="0">
                <a:ln>
                  <a:noFill/>
                </a:ln>
                <a:solidFill>
                  <a:srgbClr val="000000"/>
                </a:solidFill>
                <a:effectLst/>
                <a:latin typeface="Palatino Linotype" panose="02040502050505030304" pitchFamily="18" charset="0"/>
              </a:rPr>
              <a:t> columns of the dataset on </a:t>
            </a:r>
            <a:r>
              <a:rPr kumimoji="0" lang="en-US" altLang="en-US" sz="3200" b="1" i="0" u="none" strike="noStrike" cap="none" normalizeH="0" baseline="0">
                <a:ln>
                  <a:noFill/>
                </a:ln>
                <a:solidFill>
                  <a:srgbClr val="000000"/>
                </a:solidFill>
                <a:effectLst/>
                <a:latin typeface="Palatino Linotype" panose="02040502050505030304" pitchFamily="18" charset="0"/>
                <a:cs typeface="Courier New" panose="02070309020205020404" pitchFamily="49" charset="0"/>
              </a:rPr>
              <a:t>Class</a:t>
            </a:r>
            <a:endParaRPr kumimoji="0" lang="en-US" altLang="en-US" sz="3200" b="1" i="0" u="none" strike="noStrike" cap="none" normalizeH="0" baseline="0">
              <a:ln>
                <a:noFill/>
              </a:ln>
              <a:solidFill>
                <a:srgbClr val="000000"/>
              </a:solidFill>
              <a:effectLst/>
              <a:latin typeface="Palatino Linotype" panose="0204050205050503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701095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4490C-A7A4-E62B-0E88-7DFD6D56E720}"/>
              </a:ext>
            </a:extLst>
          </p:cNvPr>
          <p:cNvSpPr>
            <a:spLocks noGrp="1"/>
          </p:cNvSpPr>
          <p:nvPr>
            <p:ph type="title"/>
          </p:nvPr>
        </p:nvSpPr>
        <p:spPr/>
        <p:txBody>
          <a:bodyPr>
            <a:normAutofit/>
          </a:bodyPr>
          <a:lstStyle/>
          <a:p>
            <a:r>
              <a:rPr lang="en-US" sz="3600" b="1" i="0">
                <a:solidFill>
                  <a:srgbClr val="000000"/>
                </a:solidFill>
                <a:effectLst/>
                <a:latin typeface="Palatino Linotype" panose="02040502050505030304" pitchFamily="18" charset="0"/>
              </a:rPr>
              <a:t>Distribution of various features of our dataset</a:t>
            </a:r>
            <a:br>
              <a:rPr lang="en-US" b="1" i="0">
                <a:solidFill>
                  <a:srgbClr val="000000"/>
                </a:solidFill>
                <a:effectLst/>
                <a:latin typeface="Helvetica Neue"/>
              </a:rPr>
            </a:br>
            <a:endParaRPr lang="en-US"/>
          </a:p>
        </p:txBody>
      </p:sp>
      <p:pic>
        <p:nvPicPr>
          <p:cNvPr id="6" name="Content Placeholder 5">
            <a:extLst>
              <a:ext uri="{FF2B5EF4-FFF2-40B4-BE49-F238E27FC236}">
                <a16:creationId xmlns:a16="http://schemas.microsoft.com/office/drawing/2014/main" id="{38D1E7E1-47C7-2DA2-BD78-D34C4AC36734}"/>
              </a:ext>
            </a:extLst>
          </p:cNvPr>
          <p:cNvPicPr>
            <a:picLocks noGrp="1" noChangeAspect="1"/>
          </p:cNvPicPr>
          <p:nvPr>
            <p:ph idx="1"/>
          </p:nvPr>
        </p:nvPicPr>
        <p:blipFill>
          <a:blip r:embed="rId3"/>
          <a:stretch>
            <a:fillRect/>
          </a:stretch>
        </p:blipFill>
        <p:spPr>
          <a:xfrm>
            <a:off x="3122586" y="1825625"/>
            <a:ext cx="5946828" cy="4351338"/>
          </a:xfrm>
        </p:spPr>
      </p:pic>
      <p:sp>
        <p:nvSpPr>
          <p:cNvPr id="4" name="Slide Number Placeholder 3">
            <a:extLst>
              <a:ext uri="{FF2B5EF4-FFF2-40B4-BE49-F238E27FC236}">
                <a16:creationId xmlns:a16="http://schemas.microsoft.com/office/drawing/2014/main" id="{6AD60B76-7CDC-AF78-5269-1B02A8924E07}"/>
              </a:ext>
            </a:extLst>
          </p:cNvPr>
          <p:cNvSpPr>
            <a:spLocks noGrp="1"/>
          </p:cNvSpPr>
          <p:nvPr>
            <p:ph type="sldNum" sz="quarter" idx="12"/>
          </p:nvPr>
        </p:nvSpPr>
        <p:spPr/>
        <p:txBody>
          <a:bodyPr/>
          <a:lstStyle/>
          <a:p>
            <a:fld id="{49664ADE-3212-458F-8CEB-049EE8A67287}" type="slidenum">
              <a:rPr lang="en-US" smtClean="0"/>
              <a:t>14</a:t>
            </a:fld>
            <a:endParaRPr lang="en-US"/>
          </a:p>
        </p:txBody>
      </p:sp>
    </p:spTree>
    <p:extLst>
      <p:ext uri="{BB962C8B-B14F-4D97-AF65-F5344CB8AC3E}">
        <p14:creationId xmlns:p14="http://schemas.microsoft.com/office/powerpoint/2010/main" val="23609904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7A953-E0A1-A45C-5332-DCD9C81C3888}"/>
              </a:ext>
            </a:extLst>
          </p:cNvPr>
          <p:cNvSpPr>
            <a:spLocks noGrp="1"/>
          </p:cNvSpPr>
          <p:nvPr>
            <p:ph type="title"/>
          </p:nvPr>
        </p:nvSpPr>
        <p:spPr/>
        <p:txBody>
          <a:bodyPr>
            <a:normAutofit fontScale="90000"/>
          </a:bodyPr>
          <a:lstStyle/>
          <a:p>
            <a:br>
              <a:rPr lang="en-US"/>
            </a:br>
            <a:br>
              <a:rPr lang="en-US" sz="3600"/>
            </a:br>
            <a:r>
              <a:rPr lang="en-US" sz="3600" b="0" i="0">
                <a:effectLst/>
                <a:latin typeface="Palatino Linotype" panose="02040502050505030304" pitchFamily="18" charset="0"/>
              </a:rPr>
              <a:t>Training Data and Test Data Reframing</a:t>
            </a:r>
            <a:endParaRPr lang="en-US" sz="3600">
              <a:latin typeface="Palatino Linotype" panose="02040502050505030304" pitchFamily="18" charset="0"/>
            </a:endParaRPr>
          </a:p>
        </p:txBody>
      </p:sp>
      <p:sp>
        <p:nvSpPr>
          <p:cNvPr id="3" name="Content Placeholder 2">
            <a:extLst>
              <a:ext uri="{FF2B5EF4-FFF2-40B4-BE49-F238E27FC236}">
                <a16:creationId xmlns:a16="http://schemas.microsoft.com/office/drawing/2014/main" id="{59599642-4A6A-3E44-4EC9-48FE3B0E81C0}"/>
              </a:ext>
            </a:extLst>
          </p:cNvPr>
          <p:cNvSpPr>
            <a:spLocks noGrp="1"/>
          </p:cNvSpPr>
          <p:nvPr>
            <p:ph idx="1"/>
          </p:nvPr>
        </p:nvSpPr>
        <p:spPr/>
        <p:txBody>
          <a:bodyPr vert="horz" lIns="91440" tIns="45720" rIns="91440" bIns="45720" rtlCol="0" anchor="t">
            <a:normAutofit lnSpcReduction="10000"/>
          </a:bodyPr>
          <a:lstStyle/>
          <a:p>
            <a:pPr marL="0" indent="0">
              <a:buNone/>
            </a:pPr>
            <a:endParaRPr lang="en-US"/>
          </a:p>
          <a:p>
            <a:pPr marL="0" indent="0">
              <a:buNone/>
            </a:pPr>
            <a:r>
              <a:rPr lang="en-US" sz="2400">
                <a:latin typeface="Palatino Linotype"/>
              </a:rPr>
              <a:t>Training size : 60%</a:t>
            </a:r>
          </a:p>
          <a:p>
            <a:pPr marL="0" indent="0">
              <a:buNone/>
            </a:pPr>
            <a:r>
              <a:rPr lang="en-US" sz="2400">
                <a:latin typeface="Palatino Linotype"/>
              </a:rPr>
              <a:t>Testing size : 40%</a:t>
            </a:r>
          </a:p>
          <a:p>
            <a:pPr marL="0" indent="0">
              <a:buNone/>
            </a:pPr>
            <a:endParaRPr lang="en-US" sz="2400" b="0" i="0">
              <a:effectLst/>
              <a:latin typeface="Palatino Linotype" panose="02040502050505030304" pitchFamily="18" charset="0"/>
            </a:endParaRPr>
          </a:p>
          <a:p>
            <a:pPr marL="0" indent="0">
              <a:buNone/>
            </a:pPr>
            <a:r>
              <a:rPr lang="en-US" sz="2400" b="0" i="0">
                <a:effectLst/>
                <a:latin typeface="Palatino Linotype"/>
              </a:rPr>
              <a:t>We chose this partition size to accommodate the substantial amount of data, especially considering the application of SMOTE for handling class imbalance.</a:t>
            </a:r>
            <a:endParaRPr lang="en-US" sz="2400">
              <a:latin typeface="Palatino Linotype"/>
            </a:endParaRPr>
          </a:p>
          <a:p>
            <a:pPr>
              <a:buNone/>
            </a:pPr>
            <a:r>
              <a:rPr lang="en-US" sz="700">
                <a:solidFill>
                  <a:srgbClr val="1E1E1E"/>
                </a:solidFill>
                <a:latin typeface="Menlo"/>
              </a:rPr>
              <a:t> </a:t>
            </a:r>
            <a:r>
              <a:rPr lang="en-US" sz="1100">
                <a:solidFill>
                  <a:srgbClr val="1E1E1E"/>
                </a:solidFill>
                <a:latin typeface="Menlo"/>
              </a:rPr>
              <a:t>    </a:t>
            </a:r>
            <a:r>
              <a:rPr lang="en-US" sz="1100" err="1">
                <a:solidFill>
                  <a:srgbClr val="1E1E1E"/>
                </a:solidFill>
                <a:latin typeface="Menlo"/>
              </a:rPr>
              <a:t>X_train</a:t>
            </a:r>
            <a:r>
              <a:rPr lang="en-US" sz="1100">
                <a:solidFill>
                  <a:srgbClr val="1E1E1E"/>
                </a:solidFill>
                <a:latin typeface="Menlo"/>
              </a:rPr>
              <a:t> -  (170884, 29)</a:t>
            </a:r>
            <a:endParaRPr lang="en-US" sz="1100">
              <a:ea typeface="Calibri"/>
              <a:cs typeface="Calibri"/>
            </a:endParaRPr>
          </a:p>
          <a:p>
            <a:pPr>
              <a:buNone/>
            </a:pPr>
            <a:r>
              <a:rPr lang="en-US" sz="1100">
                <a:solidFill>
                  <a:srgbClr val="1E1E1E"/>
                </a:solidFill>
                <a:latin typeface="Menlo"/>
              </a:rPr>
              <a:t>     </a:t>
            </a:r>
            <a:r>
              <a:rPr lang="en-US" sz="1100" err="1">
                <a:solidFill>
                  <a:srgbClr val="1E1E1E"/>
                </a:solidFill>
                <a:latin typeface="Menlo"/>
              </a:rPr>
              <a:t>y_train</a:t>
            </a:r>
            <a:r>
              <a:rPr lang="en-US" sz="1100">
                <a:solidFill>
                  <a:srgbClr val="1E1E1E"/>
                </a:solidFill>
                <a:latin typeface="Menlo"/>
              </a:rPr>
              <a:t> -  (170884,)</a:t>
            </a:r>
            <a:endParaRPr lang="en-US" sz="1100">
              <a:ea typeface="Calibri"/>
              <a:cs typeface="Calibri"/>
            </a:endParaRPr>
          </a:p>
          <a:p>
            <a:pPr>
              <a:buNone/>
            </a:pPr>
            <a:r>
              <a:rPr lang="en-US" sz="1100">
                <a:solidFill>
                  <a:srgbClr val="1E1E1E"/>
                </a:solidFill>
                <a:latin typeface="Menlo"/>
              </a:rPr>
              <a:t>     </a:t>
            </a:r>
            <a:r>
              <a:rPr lang="en-US" sz="1100" err="1">
                <a:solidFill>
                  <a:srgbClr val="1E1E1E"/>
                </a:solidFill>
                <a:latin typeface="Menlo"/>
              </a:rPr>
              <a:t>X_train_smote</a:t>
            </a:r>
            <a:r>
              <a:rPr lang="en-US" sz="1100">
                <a:solidFill>
                  <a:srgbClr val="1E1E1E"/>
                </a:solidFill>
                <a:latin typeface="Menlo"/>
              </a:rPr>
              <a:t> -  (341160, 29)</a:t>
            </a:r>
            <a:endParaRPr lang="en-US" sz="1100">
              <a:ea typeface="Calibri"/>
              <a:cs typeface="Calibri"/>
            </a:endParaRPr>
          </a:p>
          <a:p>
            <a:pPr>
              <a:buNone/>
            </a:pPr>
            <a:r>
              <a:rPr lang="en-US" sz="1100">
                <a:solidFill>
                  <a:srgbClr val="1E1E1E"/>
                </a:solidFill>
                <a:latin typeface="Menlo"/>
              </a:rPr>
              <a:t>     </a:t>
            </a:r>
            <a:r>
              <a:rPr lang="en-US" sz="1100" err="1">
                <a:solidFill>
                  <a:srgbClr val="1E1E1E"/>
                </a:solidFill>
                <a:latin typeface="Menlo"/>
              </a:rPr>
              <a:t>y_train_smote</a:t>
            </a:r>
            <a:r>
              <a:rPr lang="en-US" sz="1100">
                <a:solidFill>
                  <a:srgbClr val="1E1E1E"/>
                </a:solidFill>
                <a:latin typeface="Menlo"/>
              </a:rPr>
              <a:t> -  (341160,)</a:t>
            </a:r>
            <a:endParaRPr lang="en-US" sz="1100">
              <a:ea typeface="Calibri"/>
              <a:cs typeface="Calibri"/>
            </a:endParaRPr>
          </a:p>
          <a:p>
            <a:pPr>
              <a:buNone/>
            </a:pPr>
            <a:r>
              <a:rPr lang="en-US" sz="1100">
                <a:solidFill>
                  <a:srgbClr val="1E1E1E"/>
                </a:solidFill>
                <a:latin typeface="Menlo"/>
              </a:rPr>
              <a:t>     </a:t>
            </a:r>
            <a:r>
              <a:rPr lang="en-US" sz="1100" err="1">
                <a:solidFill>
                  <a:srgbClr val="1E1E1E"/>
                </a:solidFill>
                <a:latin typeface="Menlo"/>
              </a:rPr>
              <a:t>X_test</a:t>
            </a:r>
            <a:r>
              <a:rPr lang="en-US" sz="1100">
                <a:solidFill>
                  <a:srgbClr val="1E1E1E"/>
                </a:solidFill>
                <a:latin typeface="Menlo"/>
              </a:rPr>
              <a:t> -  (113923, 29)</a:t>
            </a:r>
            <a:endParaRPr lang="en-US" sz="1100">
              <a:ea typeface="Calibri"/>
              <a:cs typeface="Calibri"/>
            </a:endParaRPr>
          </a:p>
          <a:p>
            <a:pPr>
              <a:buNone/>
            </a:pPr>
            <a:r>
              <a:rPr lang="en-US" sz="1100">
                <a:solidFill>
                  <a:srgbClr val="1E1E1E"/>
                </a:solidFill>
                <a:latin typeface="Menlo"/>
              </a:rPr>
              <a:t>     </a:t>
            </a:r>
            <a:r>
              <a:rPr lang="en-US" sz="1100" err="1">
                <a:solidFill>
                  <a:srgbClr val="1E1E1E"/>
                </a:solidFill>
                <a:latin typeface="Menlo"/>
              </a:rPr>
              <a:t>y_test</a:t>
            </a:r>
            <a:r>
              <a:rPr lang="en-US" sz="1100">
                <a:solidFill>
                  <a:srgbClr val="1E1E1E"/>
                </a:solidFill>
                <a:latin typeface="Menlo"/>
              </a:rPr>
              <a:t> -  (113923,)</a:t>
            </a:r>
            <a:endParaRPr lang="en-US" sz="1100"/>
          </a:p>
          <a:p>
            <a:pPr marL="0" indent="0">
              <a:buNone/>
            </a:pPr>
            <a:endParaRPr lang="en-US" sz="2400">
              <a:latin typeface="Palatino Linotype" panose="02040502050505030304" pitchFamily="18" charset="0"/>
            </a:endParaRPr>
          </a:p>
        </p:txBody>
      </p:sp>
      <p:sp>
        <p:nvSpPr>
          <p:cNvPr id="4" name="Slide Number Placeholder 3">
            <a:extLst>
              <a:ext uri="{FF2B5EF4-FFF2-40B4-BE49-F238E27FC236}">
                <a16:creationId xmlns:a16="http://schemas.microsoft.com/office/drawing/2014/main" id="{A2F67407-AF89-CBB4-7E24-29431D6E22B1}"/>
              </a:ext>
            </a:extLst>
          </p:cNvPr>
          <p:cNvSpPr>
            <a:spLocks noGrp="1"/>
          </p:cNvSpPr>
          <p:nvPr>
            <p:ph type="sldNum" sz="quarter" idx="12"/>
          </p:nvPr>
        </p:nvSpPr>
        <p:spPr/>
        <p:txBody>
          <a:bodyPr/>
          <a:lstStyle/>
          <a:p>
            <a:fld id="{49664ADE-3212-458F-8CEB-049EE8A67287}" type="slidenum">
              <a:rPr lang="en-US" smtClean="0"/>
              <a:t>15</a:t>
            </a:fld>
            <a:endParaRPr lang="en-US"/>
          </a:p>
        </p:txBody>
      </p:sp>
    </p:spTree>
    <p:extLst>
      <p:ext uri="{BB962C8B-B14F-4D97-AF65-F5344CB8AC3E}">
        <p14:creationId xmlns:p14="http://schemas.microsoft.com/office/powerpoint/2010/main" val="355299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7AA8F-8908-2D2C-BE90-824C4EB5CBAD}"/>
              </a:ext>
            </a:extLst>
          </p:cNvPr>
          <p:cNvSpPr>
            <a:spLocks noGrp="1"/>
          </p:cNvSpPr>
          <p:nvPr>
            <p:ph type="title"/>
          </p:nvPr>
        </p:nvSpPr>
        <p:spPr/>
        <p:txBody>
          <a:bodyPr>
            <a:normAutofit/>
          </a:bodyPr>
          <a:lstStyle/>
          <a:p>
            <a:r>
              <a:rPr lang="en-US" sz="3200">
                <a:latin typeface="Palatino Linotype" panose="02040502050505030304" pitchFamily="18" charset="0"/>
              </a:rPr>
              <a:t>Model Names</a:t>
            </a:r>
          </a:p>
        </p:txBody>
      </p:sp>
      <p:sp>
        <p:nvSpPr>
          <p:cNvPr id="3" name="Content Placeholder 2">
            <a:extLst>
              <a:ext uri="{FF2B5EF4-FFF2-40B4-BE49-F238E27FC236}">
                <a16:creationId xmlns:a16="http://schemas.microsoft.com/office/drawing/2014/main" id="{3A38B2C9-7390-C144-99B7-16E12E70DFB5}"/>
              </a:ext>
            </a:extLst>
          </p:cNvPr>
          <p:cNvSpPr>
            <a:spLocks noGrp="1"/>
          </p:cNvSpPr>
          <p:nvPr>
            <p:ph idx="1"/>
          </p:nvPr>
        </p:nvSpPr>
        <p:spPr/>
        <p:txBody>
          <a:bodyPr vert="horz" lIns="91440" tIns="45720" rIns="91440" bIns="45720" rtlCol="0" anchor="t">
            <a:normAutofit/>
          </a:bodyPr>
          <a:lstStyle/>
          <a:p>
            <a:r>
              <a:rPr lang="en-US" sz="2400">
                <a:latin typeface="Palatino Linotype"/>
              </a:rPr>
              <a:t>Logistic Regression (with and without SMOTE)</a:t>
            </a:r>
            <a:endParaRPr lang="en-US" sz="2400">
              <a:latin typeface="Palatino Linotype" panose="02040502050505030304" pitchFamily="18" charset="0"/>
            </a:endParaRPr>
          </a:p>
          <a:p>
            <a:r>
              <a:rPr lang="en-US" sz="2400">
                <a:latin typeface="Palatino Linotype"/>
              </a:rPr>
              <a:t>Decision Tree </a:t>
            </a:r>
            <a:r>
              <a:rPr lang="en-US" sz="2400">
                <a:ea typeface="+mn-lt"/>
                <a:cs typeface="+mn-lt"/>
              </a:rPr>
              <a:t>(with and without SMOTE)</a:t>
            </a:r>
          </a:p>
          <a:p>
            <a:r>
              <a:rPr lang="en-US" sz="2400">
                <a:latin typeface="Palatino Linotype"/>
              </a:rPr>
              <a:t>K Nearest Neighbors </a:t>
            </a:r>
            <a:r>
              <a:rPr lang="en-US" sz="2400">
                <a:ea typeface="+mn-lt"/>
                <a:cs typeface="+mn-lt"/>
              </a:rPr>
              <a:t>(with and without SMOTE)</a:t>
            </a:r>
          </a:p>
          <a:p>
            <a:r>
              <a:rPr lang="en-US" sz="2400">
                <a:latin typeface="Palatino Linotype"/>
              </a:rPr>
              <a:t>Random Forest Classifier </a:t>
            </a:r>
            <a:r>
              <a:rPr lang="en-US" sz="2400">
                <a:ea typeface="+mn-lt"/>
                <a:cs typeface="+mn-lt"/>
              </a:rPr>
              <a:t>(with and without SMOTE)</a:t>
            </a:r>
          </a:p>
          <a:p>
            <a:r>
              <a:rPr lang="en-US" sz="2400">
                <a:latin typeface="Palatino Linotype"/>
              </a:rPr>
              <a:t>Support Vector </a:t>
            </a:r>
            <a:r>
              <a:rPr lang="en-US" sz="2400">
                <a:ea typeface="+mn-lt"/>
                <a:cs typeface="+mn-lt"/>
              </a:rPr>
              <a:t>(with and without SMOTE)</a:t>
            </a:r>
          </a:p>
          <a:p>
            <a:endParaRPr lang="en-US" sz="2400">
              <a:latin typeface="Palatino Linotype" panose="02040502050505030304" pitchFamily="18" charset="0"/>
            </a:endParaRPr>
          </a:p>
          <a:p>
            <a:pPr marL="0" indent="0">
              <a:buNone/>
            </a:pPr>
            <a:r>
              <a:rPr lang="en-US" sz="2400" b="0" i="0">
                <a:effectLst/>
                <a:latin typeface="Palatino Linotype" panose="02040502050505030304" pitchFamily="18" charset="0"/>
              </a:rPr>
              <a:t>We're evaluating five distinct methods on both the original training set and an engineered data training set to comprehensively compare how imbalanced data influences performance across these diverse models. These created 10 different models for both with and without synthetic data.</a:t>
            </a:r>
            <a:endParaRPr lang="en-US" sz="2400">
              <a:latin typeface="Palatino Linotype" panose="02040502050505030304" pitchFamily="18" charset="0"/>
            </a:endParaRPr>
          </a:p>
        </p:txBody>
      </p:sp>
      <p:sp>
        <p:nvSpPr>
          <p:cNvPr id="4" name="Slide Number Placeholder 3">
            <a:extLst>
              <a:ext uri="{FF2B5EF4-FFF2-40B4-BE49-F238E27FC236}">
                <a16:creationId xmlns:a16="http://schemas.microsoft.com/office/drawing/2014/main" id="{6D6FFBAA-DDA8-A7E1-1302-C16C3DC358A5}"/>
              </a:ext>
            </a:extLst>
          </p:cNvPr>
          <p:cNvSpPr>
            <a:spLocks noGrp="1"/>
          </p:cNvSpPr>
          <p:nvPr>
            <p:ph type="sldNum" sz="quarter" idx="12"/>
          </p:nvPr>
        </p:nvSpPr>
        <p:spPr/>
        <p:txBody>
          <a:bodyPr/>
          <a:lstStyle/>
          <a:p>
            <a:fld id="{49664ADE-3212-458F-8CEB-049EE8A67287}" type="slidenum">
              <a:rPr lang="en-US" smtClean="0"/>
              <a:t>16</a:t>
            </a:fld>
            <a:endParaRPr lang="en-US"/>
          </a:p>
        </p:txBody>
      </p:sp>
    </p:spTree>
    <p:extLst>
      <p:ext uri="{BB962C8B-B14F-4D97-AF65-F5344CB8AC3E}">
        <p14:creationId xmlns:p14="http://schemas.microsoft.com/office/powerpoint/2010/main" val="24724530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07EF4-E602-FC1A-8741-CD1642DE9844}"/>
              </a:ext>
            </a:extLst>
          </p:cNvPr>
          <p:cNvSpPr>
            <a:spLocks noGrp="1"/>
          </p:cNvSpPr>
          <p:nvPr>
            <p:ph type="title"/>
          </p:nvPr>
        </p:nvSpPr>
        <p:spPr>
          <a:xfrm>
            <a:off x="839788" y="365125"/>
            <a:ext cx="10515600" cy="1149351"/>
          </a:xfrm>
        </p:spPr>
        <p:txBody>
          <a:bodyPr>
            <a:normAutofit/>
          </a:bodyPr>
          <a:lstStyle/>
          <a:p>
            <a:r>
              <a:rPr lang="en-US" sz="3200" b="1">
                <a:latin typeface="Palatino Linotype" panose="02040502050505030304" pitchFamily="18" charset="0"/>
              </a:rPr>
              <a:t>Model Comparisons &amp; Matrix : Logistic Regression</a:t>
            </a:r>
          </a:p>
        </p:txBody>
      </p:sp>
      <p:sp>
        <p:nvSpPr>
          <p:cNvPr id="3" name="Text Placeholder 2">
            <a:extLst>
              <a:ext uri="{FF2B5EF4-FFF2-40B4-BE49-F238E27FC236}">
                <a16:creationId xmlns:a16="http://schemas.microsoft.com/office/drawing/2014/main" id="{559F1BAC-D95E-8374-505E-F96FEA8051D3}"/>
              </a:ext>
            </a:extLst>
          </p:cNvPr>
          <p:cNvSpPr>
            <a:spLocks noGrp="1"/>
          </p:cNvSpPr>
          <p:nvPr>
            <p:ph type="body" idx="1"/>
          </p:nvPr>
        </p:nvSpPr>
        <p:spPr/>
        <p:txBody>
          <a:bodyPr>
            <a:normAutofit/>
          </a:bodyPr>
          <a:lstStyle/>
          <a:p>
            <a:r>
              <a:rPr lang="en-US" b="0">
                <a:latin typeface="Palatino Linotype" panose="02040502050505030304" pitchFamily="18" charset="0"/>
              </a:rPr>
              <a:t>Without Synthetic Data</a:t>
            </a:r>
          </a:p>
        </p:txBody>
      </p:sp>
      <p:sp>
        <p:nvSpPr>
          <p:cNvPr id="5" name="Text Placeholder 4">
            <a:extLst>
              <a:ext uri="{FF2B5EF4-FFF2-40B4-BE49-F238E27FC236}">
                <a16:creationId xmlns:a16="http://schemas.microsoft.com/office/drawing/2014/main" id="{ADF99F79-01DF-EB46-3499-B02AEDC369C1}"/>
              </a:ext>
            </a:extLst>
          </p:cNvPr>
          <p:cNvSpPr>
            <a:spLocks noGrp="1"/>
          </p:cNvSpPr>
          <p:nvPr>
            <p:ph type="body" sz="quarter" idx="3"/>
          </p:nvPr>
        </p:nvSpPr>
        <p:spPr/>
        <p:txBody>
          <a:bodyPr>
            <a:normAutofit/>
          </a:bodyPr>
          <a:lstStyle/>
          <a:p>
            <a:r>
              <a:rPr lang="en-US" b="0">
                <a:latin typeface="Palatino Linotype" panose="02040502050505030304" pitchFamily="18" charset="0"/>
              </a:rPr>
              <a:t>With Synthetic Data</a:t>
            </a:r>
          </a:p>
        </p:txBody>
      </p:sp>
      <p:sp>
        <p:nvSpPr>
          <p:cNvPr id="7" name="Slide Number Placeholder 6">
            <a:extLst>
              <a:ext uri="{FF2B5EF4-FFF2-40B4-BE49-F238E27FC236}">
                <a16:creationId xmlns:a16="http://schemas.microsoft.com/office/drawing/2014/main" id="{9AEDD42C-B852-162B-C705-A1527F676D35}"/>
              </a:ext>
            </a:extLst>
          </p:cNvPr>
          <p:cNvSpPr>
            <a:spLocks noGrp="1"/>
          </p:cNvSpPr>
          <p:nvPr>
            <p:ph type="sldNum" sz="quarter" idx="12"/>
          </p:nvPr>
        </p:nvSpPr>
        <p:spPr/>
        <p:txBody>
          <a:bodyPr/>
          <a:lstStyle/>
          <a:p>
            <a:fld id="{49664ADE-3212-458F-8CEB-049EE8A67287}" type="slidenum">
              <a:rPr lang="en-US" smtClean="0"/>
              <a:t>17</a:t>
            </a:fld>
            <a:endParaRPr lang="en-US"/>
          </a:p>
        </p:txBody>
      </p:sp>
      <p:pic>
        <p:nvPicPr>
          <p:cNvPr id="21" name="Content Placeholder 20">
            <a:extLst>
              <a:ext uri="{FF2B5EF4-FFF2-40B4-BE49-F238E27FC236}">
                <a16:creationId xmlns:a16="http://schemas.microsoft.com/office/drawing/2014/main" id="{BC9BF072-371E-1DA0-F0FE-DB8FA0E36540}"/>
              </a:ext>
            </a:extLst>
          </p:cNvPr>
          <p:cNvPicPr>
            <a:picLocks noGrp="1" noChangeAspect="1"/>
          </p:cNvPicPr>
          <p:nvPr>
            <p:ph sz="half" idx="2"/>
          </p:nvPr>
        </p:nvPicPr>
        <p:blipFill>
          <a:blip r:embed="rId2"/>
          <a:stretch>
            <a:fillRect/>
          </a:stretch>
        </p:blipFill>
        <p:spPr>
          <a:xfrm>
            <a:off x="836612" y="2505074"/>
            <a:ext cx="4072181" cy="1424354"/>
          </a:xfrm>
        </p:spPr>
      </p:pic>
      <p:pic>
        <p:nvPicPr>
          <p:cNvPr id="26" name="Content Placeholder 25">
            <a:extLst>
              <a:ext uri="{FF2B5EF4-FFF2-40B4-BE49-F238E27FC236}">
                <a16:creationId xmlns:a16="http://schemas.microsoft.com/office/drawing/2014/main" id="{6CE262A9-5B1C-3766-4046-4D17395E38D8}"/>
              </a:ext>
            </a:extLst>
          </p:cNvPr>
          <p:cNvPicPr>
            <a:picLocks noGrp="1" noChangeAspect="1"/>
          </p:cNvPicPr>
          <p:nvPr>
            <p:ph sz="quarter" idx="4"/>
          </p:nvPr>
        </p:nvPicPr>
        <p:blipFill>
          <a:blip r:embed="rId3"/>
          <a:stretch>
            <a:fillRect/>
          </a:stretch>
        </p:blipFill>
        <p:spPr>
          <a:xfrm>
            <a:off x="6172200" y="2505075"/>
            <a:ext cx="4072181" cy="1424353"/>
          </a:xfrm>
          <a:prstGeom prst="rect">
            <a:avLst/>
          </a:prstGeom>
        </p:spPr>
      </p:pic>
      <p:sp>
        <p:nvSpPr>
          <p:cNvPr id="30" name="Title 1">
            <a:extLst>
              <a:ext uri="{FF2B5EF4-FFF2-40B4-BE49-F238E27FC236}">
                <a16:creationId xmlns:a16="http://schemas.microsoft.com/office/drawing/2014/main" id="{7D343ABB-5DF9-83EB-E643-157F02C18D6A}"/>
              </a:ext>
            </a:extLst>
          </p:cNvPr>
          <p:cNvSpPr txBox="1">
            <a:spLocks/>
          </p:cNvSpPr>
          <p:nvPr/>
        </p:nvSpPr>
        <p:spPr>
          <a:xfrm>
            <a:off x="992188" y="4331675"/>
            <a:ext cx="3916605" cy="17643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a:latin typeface="Palatino Linotype" panose="02040502050505030304" pitchFamily="18" charset="0"/>
              </a:rPr>
              <a:t>Confusion Matrix</a:t>
            </a:r>
          </a:p>
          <a:p>
            <a:endParaRPr lang="en-US" sz="3200" b="1">
              <a:latin typeface="Palatino Linotype" panose="02040502050505030304" pitchFamily="18" charset="0"/>
            </a:endParaRPr>
          </a:p>
          <a:p>
            <a:endParaRPr lang="en-US" sz="3200" b="1">
              <a:latin typeface="Palatino Linotype" panose="02040502050505030304" pitchFamily="18" charset="0"/>
            </a:endParaRPr>
          </a:p>
          <a:p>
            <a:r>
              <a:rPr lang="en-US" sz="3200" b="1">
                <a:latin typeface="Palatino Linotype" panose="02040502050505030304" pitchFamily="18" charset="0"/>
              </a:rPr>
              <a:t> </a:t>
            </a:r>
          </a:p>
        </p:txBody>
      </p:sp>
      <p:sp>
        <p:nvSpPr>
          <p:cNvPr id="32" name="Title 1">
            <a:extLst>
              <a:ext uri="{FF2B5EF4-FFF2-40B4-BE49-F238E27FC236}">
                <a16:creationId xmlns:a16="http://schemas.microsoft.com/office/drawing/2014/main" id="{7C777E4A-D79B-4A3C-FC8D-5720F1725FEC}"/>
              </a:ext>
            </a:extLst>
          </p:cNvPr>
          <p:cNvSpPr txBox="1">
            <a:spLocks/>
          </p:cNvSpPr>
          <p:nvPr/>
        </p:nvSpPr>
        <p:spPr>
          <a:xfrm>
            <a:off x="6249987" y="4331675"/>
            <a:ext cx="3916605" cy="17643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a:latin typeface="Palatino Linotype" panose="02040502050505030304" pitchFamily="18" charset="0"/>
              </a:rPr>
              <a:t>Confusion Matrix</a:t>
            </a:r>
          </a:p>
          <a:p>
            <a:endParaRPr lang="en-US" sz="3200" b="1">
              <a:latin typeface="Palatino Linotype" panose="02040502050505030304" pitchFamily="18" charset="0"/>
            </a:endParaRPr>
          </a:p>
          <a:p>
            <a:endParaRPr lang="en-US" sz="3200" b="1">
              <a:latin typeface="Palatino Linotype" panose="02040502050505030304" pitchFamily="18" charset="0"/>
            </a:endParaRPr>
          </a:p>
          <a:p>
            <a:r>
              <a:rPr lang="en-US" sz="3200" b="1">
                <a:latin typeface="Palatino Linotype" panose="02040502050505030304" pitchFamily="18" charset="0"/>
              </a:rPr>
              <a:t> </a:t>
            </a:r>
          </a:p>
        </p:txBody>
      </p:sp>
      <p:sp>
        <p:nvSpPr>
          <p:cNvPr id="33" name="Arrow: Left-Right 32">
            <a:extLst>
              <a:ext uri="{FF2B5EF4-FFF2-40B4-BE49-F238E27FC236}">
                <a16:creationId xmlns:a16="http://schemas.microsoft.com/office/drawing/2014/main" id="{8835BF93-D4AB-8E36-4A6F-AF0CC56A5EC4}"/>
              </a:ext>
            </a:extLst>
          </p:cNvPr>
          <p:cNvSpPr/>
          <p:nvPr/>
        </p:nvSpPr>
        <p:spPr>
          <a:xfrm>
            <a:off x="4908793" y="3048000"/>
            <a:ext cx="1263407" cy="447673"/>
          </a:xfrm>
          <a:prstGeom prst="lef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a:extLst>
              <a:ext uri="{FF2B5EF4-FFF2-40B4-BE49-F238E27FC236}">
                <a16:creationId xmlns:a16="http://schemas.microsoft.com/office/drawing/2014/main" id="{95322346-7FF8-72CB-BD90-19A4A6844E18}"/>
              </a:ext>
            </a:extLst>
          </p:cNvPr>
          <p:cNvPicPr>
            <a:picLocks noChangeAspect="1"/>
          </p:cNvPicPr>
          <p:nvPr/>
        </p:nvPicPr>
        <p:blipFill>
          <a:blip r:embed="rId4"/>
          <a:stretch>
            <a:fillRect/>
          </a:stretch>
        </p:blipFill>
        <p:spPr>
          <a:xfrm>
            <a:off x="836612" y="4732459"/>
            <a:ext cx="3724275" cy="1238250"/>
          </a:xfrm>
          <a:prstGeom prst="rect">
            <a:avLst/>
          </a:prstGeom>
        </p:spPr>
      </p:pic>
      <p:pic>
        <p:nvPicPr>
          <p:cNvPr id="37" name="Picture 36">
            <a:extLst>
              <a:ext uri="{FF2B5EF4-FFF2-40B4-BE49-F238E27FC236}">
                <a16:creationId xmlns:a16="http://schemas.microsoft.com/office/drawing/2014/main" id="{03C2C8C5-74F1-ECD5-6A2F-CC91E5339ED3}"/>
              </a:ext>
            </a:extLst>
          </p:cNvPr>
          <p:cNvPicPr>
            <a:picLocks noChangeAspect="1"/>
          </p:cNvPicPr>
          <p:nvPr/>
        </p:nvPicPr>
        <p:blipFill>
          <a:blip r:embed="rId5"/>
          <a:stretch>
            <a:fillRect/>
          </a:stretch>
        </p:blipFill>
        <p:spPr>
          <a:xfrm>
            <a:off x="6249987" y="4732459"/>
            <a:ext cx="3771900" cy="1219200"/>
          </a:xfrm>
          <a:prstGeom prst="rect">
            <a:avLst/>
          </a:prstGeom>
        </p:spPr>
      </p:pic>
      <p:cxnSp>
        <p:nvCxnSpPr>
          <p:cNvPr id="39" name="Straight Arrow Connector 38">
            <a:extLst>
              <a:ext uri="{FF2B5EF4-FFF2-40B4-BE49-F238E27FC236}">
                <a16:creationId xmlns:a16="http://schemas.microsoft.com/office/drawing/2014/main" id="{5C104506-61BC-E272-FD35-52B4F5BEB017}"/>
              </a:ext>
            </a:extLst>
          </p:cNvPr>
          <p:cNvCxnSpPr/>
          <p:nvPr/>
        </p:nvCxnSpPr>
        <p:spPr>
          <a:xfrm>
            <a:off x="4908793" y="5351584"/>
            <a:ext cx="1033221" cy="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72427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07EF4-E602-FC1A-8741-CD1642DE9844}"/>
              </a:ext>
            </a:extLst>
          </p:cNvPr>
          <p:cNvSpPr>
            <a:spLocks noGrp="1"/>
          </p:cNvSpPr>
          <p:nvPr>
            <p:ph type="title"/>
          </p:nvPr>
        </p:nvSpPr>
        <p:spPr>
          <a:xfrm>
            <a:off x="839788" y="365125"/>
            <a:ext cx="10515600" cy="1149351"/>
          </a:xfrm>
        </p:spPr>
        <p:txBody>
          <a:bodyPr>
            <a:normAutofit/>
          </a:bodyPr>
          <a:lstStyle/>
          <a:p>
            <a:r>
              <a:rPr lang="en-US" sz="3200" b="1">
                <a:latin typeface="Palatino Linotype" panose="02040502050505030304" pitchFamily="18" charset="0"/>
              </a:rPr>
              <a:t>Model Comparisons &amp; Matrix : Decision Tree</a:t>
            </a:r>
          </a:p>
        </p:txBody>
      </p:sp>
      <p:sp>
        <p:nvSpPr>
          <p:cNvPr id="3" name="Text Placeholder 2">
            <a:extLst>
              <a:ext uri="{FF2B5EF4-FFF2-40B4-BE49-F238E27FC236}">
                <a16:creationId xmlns:a16="http://schemas.microsoft.com/office/drawing/2014/main" id="{559F1BAC-D95E-8374-505E-F96FEA8051D3}"/>
              </a:ext>
            </a:extLst>
          </p:cNvPr>
          <p:cNvSpPr>
            <a:spLocks noGrp="1"/>
          </p:cNvSpPr>
          <p:nvPr>
            <p:ph type="body" idx="1"/>
          </p:nvPr>
        </p:nvSpPr>
        <p:spPr/>
        <p:txBody>
          <a:bodyPr>
            <a:normAutofit/>
          </a:bodyPr>
          <a:lstStyle/>
          <a:p>
            <a:r>
              <a:rPr lang="en-US" b="0">
                <a:latin typeface="Palatino Linotype" panose="02040502050505030304" pitchFamily="18" charset="0"/>
              </a:rPr>
              <a:t>Without Synthetic Data</a:t>
            </a:r>
          </a:p>
        </p:txBody>
      </p:sp>
      <p:sp>
        <p:nvSpPr>
          <p:cNvPr id="5" name="Text Placeholder 4">
            <a:extLst>
              <a:ext uri="{FF2B5EF4-FFF2-40B4-BE49-F238E27FC236}">
                <a16:creationId xmlns:a16="http://schemas.microsoft.com/office/drawing/2014/main" id="{ADF99F79-01DF-EB46-3499-B02AEDC369C1}"/>
              </a:ext>
            </a:extLst>
          </p:cNvPr>
          <p:cNvSpPr>
            <a:spLocks noGrp="1"/>
          </p:cNvSpPr>
          <p:nvPr>
            <p:ph type="body" sz="quarter" idx="3"/>
          </p:nvPr>
        </p:nvSpPr>
        <p:spPr/>
        <p:txBody>
          <a:bodyPr>
            <a:normAutofit/>
          </a:bodyPr>
          <a:lstStyle/>
          <a:p>
            <a:r>
              <a:rPr lang="en-US" b="0">
                <a:latin typeface="Palatino Linotype" panose="02040502050505030304" pitchFamily="18" charset="0"/>
              </a:rPr>
              <a:t>With Synthetic Data</a:t>
            </a:r>
          </a:p>
        </p:txBody>
      </p:sp>
      <p:sp>
        <p:nvSpPr>
          <p:cNvPr id="7" name="Slide Number Placeholder 6">
            <a:extLst>
              <a:ext uri="{FF2B5EF4-FFF2-40B4-BE49-F238E27FC236}">
                <a16:creationId xmlns:a16="http://schemas.microsoft.com/office/drawing/2014/main" id="{9AEDD42C-B852-162B-C705-A1527F676D35}"/>
              </a:ext>
            </a:extLst>
          </p:cNvPr>
          <p:cNvSpPr>
            <a:spLocks noGrp="1"/>
          </p:cNvSpPr>
          <p:nvPr>
            <p:ph type="sldNum" sz="quarter" idx="12"/>
          </p:nvPr>
        </p:nvSpPr>
        <p:spPr/>
        <p:txBody>
          <a:bodyPr/>
          <a:lstStyle/>
          <a:p>
            <a:fld id="{49664ADE-3212-458F-8CEB-049EE8A67287}" type="slidenum">
              <a:rPr lang="en-US" smtClean="0"/>
              <a:t>18</a:t>
            </a:fld>
            <a:endParaRPr lang="en-US"/>
          </a:p>
        </p:txBody>
      </p:sp>
      <p:sp>
        <p:nvSpPr>
          <p:cNvPr id="30" name="Title 1">
            <a:extLst>
              <a:ext uri="{FF2B5EF4-FFF2-40B4-BE49-F238E27FC236}">
                <a16:creationId xmlns:a16="http://schemas.microsoft.com/office/drawing/2014/main" id="{7D343ABB-5DF9-83EB-E643-157F02C18D6A}"/>
              </a:ext>
            </a:extLst>
          </p:cNvPr>
          <p:cNvSpPr txBox="1">
            <a:spLocks/>
          </p:cNvSpPr>
          <p:nvPr/>
        </p:nvSpPr>
        <p:spPr>
          <a:xfrm>
            <a:off x="992188" y="4331675"/>
            <a:ext cx="3916605" cy="17643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a:latin typeface="Palatino Linotype" panose="02040502050505030304" pitchFamily="18" charset="0"/>
              </a:rPr>
              <a:t>Confusion Matrix</a:t>
            </a:r>
          </a:p>
          <a:p>
            <a:endParaRPr lang="en-US" sz="3200" b="1">
              <a:latin typeface="Palatino Linotype" panose="02040502050505030304" pitchFamily="18" charset="0"/>
            </a:endParaRPr>
          </a:p>
          <a:p>
            <a:endParaRPr lang="en-US" sz="3200" b="1">
              <a:latin typeface="Palatino Linotype" panose="02040502050505030304" pitchFamily="18" charset="0"/>
            </a:endParaRPr>
          </a:p>
          <a:p>
            <a:r>
              <a:rPr lang="en-US" sz="3200" b="1">
                <a:latin typeface="Palatino Linotype" panose="02040502050505030304" pitchFamily="18" charset="0"/>
              </a:rPr>
              <a:t> </a:t>
            </a:r>
          </a:p>
        </p:txBody>
      </p:sp>
      <p:sp>
        <p:nvSpPr>
          <p:cNvPr id="32" name="Title 1">
            <a:extLst>
              <a:ext uri="{FF2B5EF4-FFF2-40B4-BE49-F238E27FC236}">
                <a16:creationId xmlns:a16="http://schemas.microsoft.com/office/drawing/2014/main" id="{7C777E4A-D79B-4A3C-FC8D-5720F1725FEC}"/>
              </a:ext>
            </a:extLst>
          </p:cNvPr>
          <p:cNvSpPr txBox="1">
            <a:spLocks/>
          </p:cNvSpPr>
          <p:nvPr/>
        </p:nvSpPr>
        <p:spPr>
          <a:xfrm>
            <a:off x="6249987" y="4331675"/>
            <a:ext cx="3916605" cy="17643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a:latin typeface="Palatino Linotype" panose="02040502050505030304" pitchFamily="18" charset="0"/>
              </a:rPr>
              <a:t>Confusion Matrix</a:t>
            </a:r>
          </a:p>
          <a:p>
            <a:endParaRPr lang="en-US" sz="3200" b="1">
              <a:latin typeface="Palatino Linotype" panose="02040502050505030304" pitchFamily="18" charset="0"/>
            </a:endParaRPr>
          </a:p>
          <a:p>
            <a:endParaRPr lang="en-US" sz="3200" b="1">
              <a:latin typeface="Palatino Linotype" panose="02040502050505030304" pitchFamily="18" charset="0"/>
            </a:endParaRPr>
          </a:p>
          <a:p>
            <a:r>
              <a:rPr lang="en-US" sz="3200" b="1">
                <a:latin typeface="Palatino Linotype" panose="02040502050505030304" pitchFamily="18" charset="0"/>
              </a:rPr>
              <a:t> </a:t>
            </a:r>
          </a:p>
        </p:txBody>
      </p:sp>
      <p:pic>
        <p:nvPicPr>
          <p:cNvPr id="13" name="Content Placeholder 12">
            <a:extLst>
              <a:ext uri="{FF2B5EF4-FFF2-40B4-BE49-F238E27FC236}">
                <a16:creationId xmlns:a16="http://schemas.microsoft.com/office/drawing/2014/main" id="{536CADD9-1885-8477-719D-600511109201}"/>
              </a:ext>
            </a:extLst>
          </p:cNvPr>
          <p:cNvPicPr>
            <a:picLocks noGrp="1" noChangeAspect="1"/>
          </p:cNvPicPr>
          <p:nvPr>
            <p:ph sz="half" idx="2"/>
          </p:nvPr>
        </p:nvPicPr>
        <p:blipFill>
          <a:blip r:embed="rId2"/>
          <a:stretch>
            <a:fillRect/>
          </a:stretch>
        </p:blipFill>
        <p:spPr>
          <a:xfrm>
            <a:off x="992187" y="2512401"/>
            <a:ext cx="4069005" cy="1424353"/>
          </a:xfrm>
        </p:spPr>
      </p:pic>
      <p:pic>
        <p:nvPicPr>
          <p:cNvPr id="17" name="Content Placeholder 16">
            <a:extLst>
              <a:ext uri="{FF2B5EF4-FFF2-40B4-BE49-F238E27FC236}">
                <a16:creationId xmlns:a16="http://schemas.microsoft.com/office/drawing/2014/main" id="{A22CC3F0-9A60-B656-78FB-471D62F77CEB}"/>
              </a:ext>
            </a:extLst>
          </p:cNvPr>
          <p:cNvPicPr>
            <a:picLocks noGrp="1" noChangeAspect="1"/>
          </p:cNvPicPr>
          <p:nvPr>
            <p:ph sz="quarter" idx="4"/>
          </p:nvPr>
        </p:nvPicPr>
        <p:blipFill>
          <a:blip r:embed="rId3"/>
          <a:stretch>
            <a:fillRect/>
          </a:stretch>
        </p:blipFill>
        <p:spPr>
          <a:xfrm>
            <a:off x="6172199" y="2526325"/>
            <a:ext cx="3994393" cy="1410429"/>
          </a:xfrm>
        </p:spPr>
      </p:pic>
      <p:sp>
        <p:nvSpPr>
          <p:cNvPr id="18" name="Arrow: Left-Right 17">
            <a:extLst>
              <a:ext uri="{FF2B5EF4-FFF2-40B4-BE49-F238E27FC236}">
                <a16:creationId xmlns:a16="http://schemas.microsoft.com/office/drawing/2014/main" id="{B09B4909-146F-FCF8-E65A-9F9EC1A9CCCE}"/>
              </a:ext>
            </a:extLst>
          </p:cNvPr>
          <p:cNvSpPr/>
          <p:nvPr/>
        </p:nvSpPr>
        <p:spPr>
          <a:xfrm>
            <a:off x="5061192" y="3048000"/>
            <a:ext cx="1111008" cy="447673"/>
          </a:xfrm>
          <a:prstGeom prst="lef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24156112-03F7-11DA-D9BB-A3B0A276924C}"/>
              </a:ext>
            </a:extLst>
          </p:cNvPr>
          <p:cNvPicPr>
            <a:picLocks noChangeAspect="1"/>
          </p:cNvPicPr>
          <p:nvPr/>
        </p:nvPicPr>
        <p:blipFill>
          <a:blip r:embed="rId4"/>
          <a:stretch>
            <a:fillRect/>
          </a:stretch>
        </p:blipFill>
        <p:spPr>
          <a:xfrm>
            <a:off x="992187" y="4752974"/>
            <a:ext cx="4069005" cy="1366571"/>
          </a:xfrm>
          <a:prstGeom prst="rect">
            <a:avLst/>
          </a:prstGeom>
        </p:spPr>
      </p:pic>
      <p:pic>
        <p:nvPicPr>
          <p:cNvPr id="23" name="Picture 22">
            <a:extLst>
              <a:ext uri="{FF2B5EF4-FFF2-40B4-BE49-F238E27FC236}">
                <a16:creationId xmlns:a16="http://schemas.microsoft.com/office/drawing/2014/main" id="{28D437B6-A570-6241-67DF-15A66754C8F5}"/>
              </a:ext>
            </a:extLst>
          </p:cNvPr>
          <p:cNvPicPr>
            <a:picLocks noChangeAspect="1"/>
          </p:cNvPicPr>
          <p:nvPr/>
        </p:nvPicPr>
        <p:blipFill>
          <a:blip r:embed="rId5"/>
          <a:stretch>
            <a:fillRect/>
          </a:stretch>
        </p:blipFill>
        <p:spPr>
          <a:xfrm>
            <a:off x="6249987" y="4767072"/>
            <a:ext cx="3644290" cy="1366571"/>
          </a:xfrm>
          <a:prstGeom prst="rect">
            <a:avLst/>
          </a:prstGeom>
        </p:spPr>
      </p:pic>
      <p:cxnSp>
        <p:nvCxnSpPr>
          <p:cNvPr id="27" name="Straight Arrow Connector 26">
            <a:extLst>
              <a:ext uri="{FF2B5EF4-FFF2-40B4-BE49-F238E27FC236}">
                <a16:creationId xmlns:a16="http://schemas.microsoft.com/office/drawing/2014/main" id="{8A55F75F-F2F5-CD3A-311B-0FCF709FAAA8}"/>
              </a:ext>
            </a:extLst>
          </p:cNvPr>
          <p:cNvCxnSpPr/>
          <p:nvPr/>
        </p:nvCxnSpPr>
        <p:spPr>
          <a:xfrm>
            <a:off x="5138978" y="5468815"/>
            <a:ext cx="1033221" cy="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5755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07EF4-E602-FC1A-8741-CD1642DE9844}"/>
              </a:ext>
            </a:extLst>
          </p:cNvPr>
          <p:cNvSpPr>
            <a:spLocks noGrp="1"/>
          </p:cNvSpPr>
          <p:nvPr>
            <p:ph type="title"/>
          </p:nvPr>
        </p:nvSpPr>
        <p:spPr>
          <a:xfrm>
            <a:off x="839788" y="365125"/>
            <a:ext cx="10515600" cy="1149351"/>
          </a:xfrm>
        </p:spPr>
        <p:txBody>
          <a:bodyPr>
            <a:normAutofit/>
          </a:bodyPr>
          <a:lstStyle/>
          <a:p>
            <a:r>
              <a:rPr lang="en-US" sz="3200" b="1">
                <a:latin typeface="Palatino Linotype" panose="02040502050505030304" pitchFamily="18" charset="0"/>
              </a:rPr>
              <a:t>Model Comparisons &amp; Matrix : K Nearest Neighbors</a:t>
            </a:r>
          </a:p>
        </p:txBody>
      </p:sp>
      <p:sp>
        <p:nvSpPr>
          <p:cNvPr id="3" name="Text Placeholder 2">
            <a:extLst>
              <a:ext uri="{FF2B5EF4-FFF2-40B4-BE49-F238E27FC236}">
                <a16:creationId xmlns:a16="http://schemas.microsoft.com/office/drawing/2014/main" id="{559F1BAC-D95E-8374-505E-F96FEA8051D3}"/>
              </a:ext>
            </a:extLst>
          </p:cNvPr>
          <p:cNvSpPr>
            <a:spLocks noGrp="1"/>
          </p:cNvSpPr>
          <p:nvPr>
            <p:ph type="body" idx="1"/>
          </p:nvPr>
        </p:nvSpPr>
        <p:spPr/>
        <p:txBody>
          <a:bodyPr>
            <a:normAutofit/>
          </a:bodyPr>
          <a:lstStyle/>
          <a:p>
            <a:r>
              <a:rPr lang="en-US" b="0">
                <a:latin typeface="Palatino Linotype" panose="02040502050505030304" pitchFamily="18" charset="0"/>
              </a:rPr>
              <a:t>Without Synthetic Data</a:t>
            </a:r>
          </a:p>
        </p:txBody>
      </p:sp>
      <p:sp>
        <p:nvSpPr>
          <p:cNvPr id="5" name="Text Placeholder 4">
            <a:extLst>
              <a:ext uri="{FF2B5EF4-FFF2-40B4-BE49-F238E27FC236}">
                <a16:creationId xmlns:a16="http://schemas.microsoft.com/office/drawing/2014/main" id="{ADF99F79-01DF-EB46-3499-B02AEDC369C1}"/>
              </a:ext>
            </a:extLst>
          </p:cNvPr>
          <p:cNvSpPr>
            <a:spLocks noGrp="1"/>
          </p:cNvSpPr>
          <p:nvPr>
            <p:ph type="body" sz="quarter" idx="3"/>
          </p:nvPr>
        </p:nvSpPr>
        <p:spPr/>
        <p:txBody>
          <a:bodyPr>
            <a:normAutofit/>
          </a:bodyPr>
          <a:lstStyle/>
          <a:p>
            <a:r>
              <a:rPr lang="en-US" b="0">
                <a:latin typeface="Palatino Linotype" panose="02040502050505030304" pitchFamily="18" charset="0"/>
              </a:rPr>
              <a:t>With Synthetic Data</a:t>
            </a:r>
          </a:p>
        </p:txBody>
      </p:sp>
      <p:sp>
        <p:nvSpPr>
          <p:cNvPr id="7" name="Slide Number Placeholder 6">
            <a:extLst>
              <a:ext uri="{FF2B5EF4-FFF2-40B4-BE49-F238E27FC236}">
                <a16:creationId xmlns:a16="http://schemas.microsoft.com/office/drawing/2014/main" id="{9AEDD42C-B852-162B-C705-A1527F676D35}"/>
              </a:ext>
            </a:extLst>
          </p:cNvPr>
          <p:cNvSpPr>
            <a:spLocks noGrp="1"/>
          </p:cNvSpPr>
          <p:nvPr>
            <p:ph type="sldNum" sz="quarter" idx="12"/>
          </p:nvPr>
        </p:nvSpPr>
        <p:spPr/>
        <p:txBody>
          <a:bodyPr/>
          <a:lstStyle/>
          <a:p>
            <a:fld id="{49664ADE-3212-458F-8CEB-049EE8A67287}" type="slidenum">
              <a:rPr lang="en-US" smtClean="0"/>
              <a:t>19</a:t>
            </a:fld>
            <a:endParaRPr lang="en-US"/>
          </a:p>
        </p:txBody>
      </p:sp>
      <p:sp>
        <p:nvSpPr>
          <p:cNvPr id="30" name="Title 1">
            <a:extLst>
              <a:ext uri="{FF2B5EF4-FFF2-40B4-BE49-F238E27FC236}">
                <a16:creationId xmlns:a16="http://schemas.microsoft.com/office/drawing/2014/main" id="{7D343ABB-5DF9-83EB-E643-157F02C18D6A}"/>
              </a:ext>
            </a:extLst>
          </p:cNvPr>
          <p:cNvSpPr txBox="1">
            <a:spLocks/>
          </p:cNvSpPr>
          <p:nvPr/>
        </p:nvSpPr>
        <p:spPr>
          <a:xfrm>
            <a:off x="992188" y="4331675"/>
            <a:ext cx="3916605" cy="17643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a:latin typeface="Palatino Linotype" panose="02040502050505030304" pitchFamily="18" charset="0"/>
              </a:rPr>
              <a:t>Confusion Matrix</a:t>
            </a:r>
          </a:p>
          <a:p>
            <a:endParaRPr lang="en-US" sz="3200" b="1">
              <a:latin typeface="Palatino Linotype" panose="02040502050505030304" pitchFamily="18" charset="0"/>
            </a:endParaRPr>
          </a:p>
          <a:p>
            <a:endParaRPr lang="en-US" sz="3200" b="1">
              <a:latin typeface="Palatino Linotype" panose="02040502050505030304" pitchFamily="18" charset="0"/>
            </a:endParaRPr>
          </a:p>
          <a:p>
            <a:r>
              <a:rPr lang="en-US" sz="3200" b="1">
                <a:latin typeface="Palatino Linotype" panose="02040502050505030304" pitchFamily="18" charset="0"/>
              </a:rPr>
              <a:t> </a:t>
            </a:r>
          </a:p>
        </p:txBody>
      </p:sp>
      <p:sp>
        <p:nvSpPr>
          <p:cNvPr id="32" name="Title 1">
            <a:extLst>
              <a:ext uri="{FF2B5EF4-FFF2-40B4-BE49-F238E27FC236}">
                <a16:creationId xmlns:a16="http://schemas.microsoft.com/office/drawing/2014/main" id="{7C777E4A-D79B-4A3C-FC8D-5720F1725FEC}"/>
              </a:ext>
            </a:extLst>
          </p:cNvPr>
          <p:cNvSpPr txBox="1">
            <a:spLocks/>
          </p:cNvSpPr>
          <p:nvPr/>
        </p:nvSpPr>
        <p:spPr>
          <a:xfrm>
            <a:off x="6249987" y="4331675"/>
            <a:ext cx="3916605" cy="17643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a:latin typeface="Palatino Linotype" panose="02040502050505030304" pitchFamily="18" charset="0"/>
              </a:rPr>
              <a:t>Confusion Matrix</a:t>
            </a:r>
          </a:p>
          <a:p>
            <a:endParaRPr lang="en-US" sz="3200" b="1">
              <a:latin typeface="Palatino Linotype" panose="02040502050505030304" pitchFamily="18" charset="0"/>
            </a:endParaRPr>
          </a:p>
          <a:p>
            <a:endParaRPr lang="en-US" sz="3200" b="1">
              <a:latin typeface="Palatino Linotype" panose="02040502050505030304" pitchFamily="18" charset="0"/>
            </a:endParaRPr>
          </a:p>
          <a:p>
            <a:r>
              <a:rPr lang="en-US" sz="3200" b="1">
                <a:latin typeface="Palatino Linotype" panose="02040502050505030304" pitchFamily="18" charset="0"/>
              </a:rPr>
              <a:t> </a:t>
            </a:r>
          </a:p>
        </p:txBody>
      </p:sp>
      <p:pic>
        <p:nvPicPr>
          <p:cNvPr id="9" name="Content Placeholder 8">
            <a:extLst>
              <a:ext uri="{FF2B5EF4-FFF2-40B4-BE49-F238E27FC236}">
                <a16:creationId xmlns:a16="http://schemas.microsoft.com/office/drawing/2014/main" id="{A9FC89EE-0ADB-977D-F9A1-96A34FC84CFD}"/>
              </a:ext>
            </a:extLst>
          </p:cNvPr>
          <p:cNvPicPr>
            <a:picLocks noGrp="1" noChangeAspect="1"/>
          </p:cNvPicPr>
          <p:nvPr>
            <p:ph sz="half" idx="2"/>
          </p:nvPr>
        </p:nvPicPr>
        <p:blipFill>
          <a:blip r:embed="rId3"/>
          <a:stretch>
            <a:fillRect/>
          </a:stretch>
        </p:blipFill>
        <p:spPr>
          <a:xfrm>
            <a:off x="992188" y="2671762"/>
            <a:ext cx="3732212" cy="1399563"/>
          </a:xfrm>
        </p:spPr>
      </p:pic>
      <p:pic>
        <p:nvPicPr>
          <p:cNvPr id="13" name="Content Placeholder 12">
            <a:extLst>
              <a:ext uri="{FF2B5EF4-FFF2-40B4-BE49-F238E27FC236}">
                <a16:creationId xmlns:a16="http://schemas.microsoft.com/office/drawing/2014/main" id="{5AC13BA3-22BE-347F-5FA9-AF87D604670C}"/>
              </a:ext>
            </a:extLst>
          </p:cNvPr>
          <p:cNvPicPr>
            <a:picLocks noGrp="1" noChangeAspect="1"/>
          </p:cNvPicPr>
          <p:nvPr>
            <p:ph sz="quarter" idx="4"/>
          </p:nvPr>
        </p:nvPicPr>
        <p:blipFill>
          <a:blip r:embed="rId4"/>
          <a:stretch>
            <a:fillRect/>
          </a:stretch>
        </p:blipFill>
        <p:spPr>
          <a:xfrm>
            <a:off x="6249987" y="2671762"/>
            <a:ext cx="4570413" cy="1399563"/>
          </a:xfrm>
        </p:spPr>
      </p:pic>
      <p:sp>
        <p:nvSpPr>
          <p:cNvPr id="14" name="Arrow: Left-Right 13">
            <a:extLst>
              <a:ext uri="{FF2B5EF4-FFF2-40B4-BE49-F238E27FC236}">
                <a16:creationId xmlns:a16="http://schemas.microsoft.com/office/drawing/2014/main" id="{8A363455-76BE-29A2-64E5-BE3A0B8297FF}"/>
              </a:ext>
            </a:extLst>
          </p:cNvPr>
          <p:cNvSpPr/>
          <p:nvPr/>
        </p:nvSpPr>
        <p:spPr>
          <a:xfrm>
            <a:off x="4855490" y="3147706"/>
            <a:ext cx="1263407" cy="447673"/>
          </a:xfrm>
          <a:prstGeom prst="lef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BB15C85A-5F04-B9B5-E9AD-37AA649819C4}"/>
              </a:ext>
            </a:extLst>
          </p:cNvPr>
          <p:cNvPicPr>
            <a:picLocks noChangeAspect="1"/>
          </p:cNvPicPr>
          <p:nvPr/>
        </p:nvPicPr>
        <p:blipFill>
          <a:blip r:embed="rId5"/>
          <a:stretch>
            <a:fillRect/>
          </a:stretch>
        </p:blipFill>
        <p:spPr>
          <a:xfrm>
            <a:off x="992187" y="4807621"/>
            <a:ext cx="3614981" cy="1214192"/>
          </a:xfrm>
          <a:prstGeom prst="rect">
            <a:avLst/>
          </a:prstGeom>
        </p:spPr>
      </p:pic>
      <p:pic>
        <p:nvPicPr>
          <p:cNvPr id="18" name="Picture 17">
            <a:extLst>
              <a:ext uri="{FF2B5EF4-FFF2-40B4-BE49-F238E27FC236}">
                <a16:creationId xmlns:a16="http://schemas.microsoft.com/office/drawing/2014/main" id="{D6FFCA45-7339-AF0C-6512-624BE80BE1D7}"/>
              </a:ext>
            </a:extLst>
          </p:cNvPr>
          <p:cNvPicPr>
            <a:picLocks noChangeAspect="1"/>
          </p:cNvPicPr>
          <p:nvPr/>
        </p:nvPicPr>
        <p:blipFill>
          <a:blip r:embed="rId6"/>
          <a:stretch>
            <a:fillRect/>
          </a:stretch>
        </p:blipFill>
        <p:spPr>
          <a:xfrm>
            <a:off x="6249986" y="4758655"/>
            <a:ext cx="3916605" cy="1214192"/>
          </a:xfrm>
          <a:prstGeom prst="rect">
            <a:avLst/>
          </a:prstGeom>
        </p:spPr>
      </p:pic>
      <p:cxnSp>
        <p:nvCxnSpPr>
          <p:cNvPr id="19" name="Straight Arrow Connector 18">
            <a:extLst>
              <a:ext uri="{FF2B5EF4-FFF2-40B4-BE49-F238E27FC236}">
                <a16:creationId xmlns:a16="http://schemas.microsoft.com/office/drawing/2014/main" id="{BDE682DE-5CDE-5407-3456-9B56DB0F8917}"/>
              </a:ext>
            </a:extLst>
          </p:cNvPr>
          <p:cNvCxnSpPr/>
          <p:nvPr/>
        </p:nvCxnSpPr>
        <p:spPr>
          <a:xfrm>
            <a:off x="4964354" y="5468815"/>
            <a:ext cx="1033221" cy="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5094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9A130-D23A-C65E-C869-65BC6E2C8A84}"/>
              </a:ext>
            </a:extLst>
          </p:cNvPr>
          <p:cNvSpPr>
            <a:spLocks noGrp="1"/>
          </p:cNvSpPr>
          <p:nvPr>
            <p:ph type="title"/>
          </p:nvPr>
        </p:nvSpPr>
        <p:spPr>
          <a:xfrm>
            <a:off x="838200" y="294787"/>
            <a:ext cx="2690446" cy="725121"/>
          </a:xfrm>
        </p:spPr>
        <p:txBody>
          <a:bodyPr>
            <a:normAutofit/>
          </a:bodyPr>
          <a:lstStyle/>
          <a:p>
            <a:r>
              <a:rPr lang="en-US" sz="3200" b="1" i="0">
                <a:effectLst/>
                <a:latin typeface="Palatino Linotype" panose="02040502050505030304" pitchFamily="18" charset="0"/>
              </a:rPr>
              <a:t>Overview:</a:t>
            </a:r>
            <a:endParaRPr lang="en-US" sz="3200" b="1">
              <a:latin typeface="Palatino Linotype" panose="02040502050505030304" pitchFamily="18" charset="0"/>
            </a:endParaRPr>
          </a:p>
        </p:txBody>
      </p:sp>
      <p:sp>
        <p:nvSpPr>
          <p:cNvPr id="9" name="Content Placeholder 8">
            <a:extLst>
              <a:ext uri="{FF2B5EF4-FFF2-40B4-BE49-F238E27FC236}">
                <a16:creationId xmlns:a16="http://schemas.microsoft.com/office/drawing/2014/main" id="{E06E7F5D-85E8-9C84-2235-349AD2B80A13}"/>
              </a:ext>
            </a:extLst>
          </p:cNvPr>
          <p:cNvSpPr>
            <a:spLocks noGrp="1"/>
          </p:cNvSpPr>
          <p:nvPr>
            <p:ph idx="1"/>
          </p:nvPr>
        </p:nvSpPr>
        <p:spPr>
          <a:xfrm>
            <a:off x="838200" y="4117274"/>
            <a:ext cx="10515600" cy="2059688"/>
          </a:xfrm>
        </p:spPr>
        <p:txBody>
          <a:bodyPr>
            <a:normAutofit/>
          </a:bodyPr>
          <a:lstStyle/>
          <a:p>
            <a:pPr marL="514350" indent="-514350">
              <a:lnSpc>
                <a:spcPct val="100000"/>
              </a:lnSpc>
              <a:buFont typeface="+mj-lt"/>
              <a:buAutoNum type="arabicPeriod"/>
            </a:pPr>
            <a:r>
              <a:rPr lang="en-US" sz="2400" b="1" i="0">
                <a:effectLst/>
                <a:latin typeface="Palatino Linotype" panose="02040502050505030304" pitchFamily="18" charset="0"/>
              </a:rPr>
              <a:t>Financial Security Imperative</a:t>
            </a:r>
          </a:p>
          <a:p>
            <a:pPr marL="514350" indent="-514350">
              <a:lnSpc>
                <a:spcPct val="100000"/>
              </a:lnSpc>
              <a:buFont typeface="+mj-lt"/>
              <a:buAutoNum type="arabicPeriod"/>
            </a:pPr>
            <a:r>
              <a:rPr lang="en-US" sz="2400" b="1" i="0">
                <a:effectLst/>
                <a:latin typeface="Palatino Linotype" panose="02040502050505030304" pitchFamily="18" charset="0"/>
              </a:rPr>
              <a:t>Rise of Machine Learning in Fraud Prevention</a:t>
            </a:r>
          </a:p>
          <a:p>
            <a:pPr marL="514350" indent="-514350">
              <a:lnSpc>
                <a:spcPct val="100000"/>
              </a:lnSpc>
              <a:buFont typeface="+mj-lt"/>
              <a:buAutoNum type="arabicPeriod"/>
            </a:pPr>
            <a:r>
              <a:rPr lang="en-US" sz="2400" b="1" i="0">
                <a:effectLst/>
                <a:latin typeface="Palatino Linotype" panose="02040502050505030304" pitchFamily="18" charset="0"/>
              </a:rPr>
              <a:t>Effective Models for Credit Card Fraud Detection</a:t>
            </a:r>
            <a:endParaRPr lang="en-US" sz="2400">
              <a:latin typeface="Palatino Linotype" panose="02040502050505030304" pitchFamily="18" charset="0"/>
            </a:endParaRPr>
          </a:p>
        </p:txBody>
      </p:sp>
      <p:sp>
        <p:nvSpPr>
          <p:cNvPr id="3" name="Slide Number Placeholder 2">
            <a:extLst>
              <a:ext uri="{FF2B5EF4-FFF2-40B4-BE49-F238E27FC236}">
                <a16:creationId xmlns:a16="http://schemas.microsoft.com/office/drawing/2014/main" id="{9771E2F9-922B-3E0B-705B-B59DD28DF479}"/>
              </a:ext>
            </a:extLst>
          </p:cNvPr>
          <p:cNvSpPr>
            <a:spLocks noGrp="1"/>
          </p:cNvSpPr>
          <p:nvPr>
            <p:ph type="sldNum" sz="quarter" idx="12"/>
          </p:nvPr>
        </p:nvSpPr>
        <p:spPr/>
        <p:txBody>
          <a:bodyPr/>
          <a:lstStyle/>
          <a:p>
            <a:fld id="{49664ADE-3212-458F-8CEB-049EE8A67287}" type="slidenum">
              <a:rPr lang="en-US" smtClean="0"/>
              <a:t>2</a:t>
            </a:fld>
            <a:endParaRPr lang="en-US"/>
          </a:p>
        </p:txBody>
      </p:sp>
      <p:pic>
        <p:nvPicPr>
          <p:cNvPr id="7" name="Picture 6">
            <a:extLst>
              <a:ext uri="{FF2B5EF4-FFF2-40B4-BE49-F238E27FC236}">
                <a16:creationId xmlns:a16="http://schemas.microsoft.com/office/drawing/2014/main" id="{827F943D-8DD6-1151-7B87-FDD5C4561A20}"/>
              </a:ext>
            </a:extLst>
          </p:cNvPr>
          <p:cNvPicPr>
            <a:picLocks noChangeAspect="1"/>
          </p:cNvPicPr>
          <p:nvPr/>
        </p:nvPicPr>
        <p:blipFill>
          <a:blip r:embed="rId3"/>
          <a:stretch>
            <a:fillRect/>
          </a:stretch>
        </p:blipFill>
        <p:spPr>
          <a:xfrm>
            <a:off x="3915508" y="475458"/>
            <a:ext cx="4870938" cy="3514784"/>
          </a:xfrm>
          <a:prstGeom prst="rect">
            <a:avLst/>
          </a:prstGeom>
        </p:spPr>
      </p:pic>
    </p:spTree>
    <p:extLst>
      <p:ext uri="{BB962C8B-B14F-4D97-AF65-F5344CB8AC3E}">
        <p14:creationId xmlns:p14="http://schemas.microsoft.com/office/powerpoint/2010/main" val="25898866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07EF4-E602-FC1A-8741-CD1642DE9844}"/>
              </a:ext>
            </a:extLst>
          </p:cNvPr>
          <p:cNvSpPr>
            <a:spLocks noGrp="1"/>
          </p:cNvSpPr>
          <p:nvPr>
            <p:ph type="title"/>
          </p:nvPr>
        </p:nvSpPr>
        <p:spPr>
          <a:xfrm>
            <a:off x="839788" y="365125"/>
            <a:ext cx="10515600" cy="1149351"/>
          </a:xfrm>
        </p:spPr>
        <p:txBody>
          <a:bodyPr>
            <a:normAutofit/>
          </a:bodyPr>
          <a:lstStyle/>
          <a:p>
            <a:r>
              <a:rPr lang="en-US" sz="3200" b="1">
                <a:latin typeface="Palatino Linotype" panose="02040502050505030304" pitchFamily="18" charset="0"/>
              </a:rPr>
              <a:t>Model Comparisons &amp; Matrix : Random Forest</a:t>
            </a:r>
          </a:p>
        </p:txBody>
      </p:sp>
      <p:sp>
        <p:nvSpPr>
          <p:cNvPr id="3" name="Text Placeholder 2">
            <a:extLst>
              <a:ext uri="{FF2B5EF4-FFF2-40B4-BE49-F238E27FC236}">
                <a16:creationId xmlns:a16="http://schemas.microsoft.com/office/drawing/2014/main" id="{559F1BAC-D95E-8374-505E-F96FEA8051D3}"/>
              </a:ext>
            </a:extLst>
          </p:cNvPr>
          <p:cNvSpPr>
            <a:spLocks noGrp="1"/>
          </p:cNvSpPr>
          <p:nvPr>
            <p:ph type="body" idx="1"/>
          </p:nvPr>
        </p:nvSpPr>
        <p:spPr/>
        <p:txBody>
          <a:bodyPr>
            <a:normAutofit/>
          </a:bodyPr>
          <a:lstStyle/>
          <a:p>
            <a:r>
              <a:rPr lang="en-US" b="0">
                <a:latin typeface="Palatino Linotype" panose="02040502050505030304" pitchFamily="18" charset="0"/>
              </a:rPr>
              <a:t>Without Synthetic Data</a:t>
            </a:r>
          </a:p>
        </p:txBody>
      </p:sp>
      <p:sp>
        <p:nvSpPr>
          <p:cNvPr id="5" name="Text Placeholder 4">
            <a:extLst>
              <a:ext uri="{FF2B5EF4-FFF2-40B4-BE49-F238E27FC236}">
                <a16:creationId xmlns:a16="http://schemas.microsoft.com/office/drawing/2014/main" id="{ADF99F79-01DF-EB46-3499-B02AEDC369C1}"/>
              </a:ext>
            </a:extLst>
          </p:cNvPr>
          <p:cNvSpPr>
            <a:spLocks noGrp="1"/>
          </p:cNvSpPr>
          <p:nvPr>
            <p:ph type="body" sz="quarter" idx="3"/>
          </p:nvPr>
        </p:nvSpPr>
        <p:spPr/>
        <p:txBody>
          <a:bodyPr>
            <a:normAutofit/>
          </a:bodyPr>
          <a:lstStyle/>
          <a:p>
            <a:r>
              <a:rPr lang="en-US" b="0">
                <a:latin typeface="Palatino Linotype" panose="02040502050505030304" pitchFamily="18" charset="0"/>
              </a:rPr>
              <a:t>With Synthetic Data</a:t>
            </a:r>
          </a:p>
        </p:txBody>
      </p:sp>
      <p:sp>
        <p:nvSpPr>
          <p:cNvPr id="7" name="Slide Number Placeholder 6">
            <a:extLst>
              <a:ext uri="{FF2B5EF4-FFF2-40B4-BE49-F238E27FC236}">
                <a16:creationId xmlns:a16="http://schemas.microsoft.com/office/drawing/2014/main" id="{9AEDD42C-B852-162B-C705-A1527F676D35}"/>
              </a:ext>
            </a:extLst>
          </p:cNvPr>
          <p:cNvSpPr>
            <a:spLocks noGrp="1"/>
          </p:cNvSpPr>
          <p:nvPr>
            <p:ph type="sldNum" sz="quarter" idx="12"/>
          </p:nvPr>
        </p:nvSpPr>
        <p:spPr/>
        <p:txBody>
          <a:bodyPr/>
          <a:lstStyle/>
          <a:p>
            <a:fld id="{49664ADE-3212-458F-8CEB-049EE8A67287}" type="slidenum">
              <a:rPr lang="en-US" smtClean="0"/>
              <a:t>20</a:t>
            </a:fld>
            <a:endParaRPr lang="en-US"/>
          </a:p>
        </p:txBody>
      </p:sp>
      <p:sp>
        <p:nvSpPr>
          <p:cNvPr id="30" name="Title 1">
            <a:extLst>
              <a:ext uri="{FF2B5EF4-FFF2-40B4-BE49-F238E27FC236}">
                <a16:creationId xmlns:a16="http://schemas.microsoft.com/office/drawing/2014/main" id="{7D343ABB-5DF9-83EB-E643-157F02C18D6A}"/>
              </a:ext>
            </a:extLst>
          </p:cNvPr>
          <p:cNvSpPr txBox="1">
            <a:spLocks/>
          </p:cNvSpPr>
          <p:nvPr/>
        </p:nvSpPr>
        <p:spPr>
          <a:xfrm>
            <a:off x="992188" y="4331675"/>
            <a:ext cx="3916605" cy="17643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a:latin typeface="Palatino Linotype" panose="02040502050505030304" pitchFamily="18" charset="0"/>
              </a:rPr>
              <a:t>Confusion Matrix</a:t>
            </a:r>
          </a:p>
          <a:p>
            <a:endParaRPr lang="en-US" sz="3200" b="1">
              <a:latin typeface="Palatino Linotype" panose="02040502050505030304" pitchFamily="18" charset="0"/>
            </a:endParaRPr>
          </a:p>
          <a:p>
            <a:endParaRPr lang="en-US" sz="3200" b="1">
              <a:latin typeface="Palatino Linotype" panose="02040502050505030304" pitchFamily="18" charset="0"/>
            </a:endParaRPr>
          </a:p>
          <a:p>
            <a:r>
              <a:rPr lang="en-US" sz="3200" b="1">
                <a:latin typeface="Palatino Linotype" panose="02040502050505030304" pitchFamily="18" charset="0"/>
              </a:rPr>
              <a:t> </a:t>
            </a:r>
          </a:p>
        </p:txBody>
      </p:sp>
      <p:sp>
        <p:nvSpPr>
          <p:cNvPr id="32" name="Title 1">
            <a:extLst>
              <a:ext uri="{FF2B5EF4-FFF2-40B4-BE49-F238E27FC236}">
                <a16:creationId xmlns:a16="http://schemas.microsoft.com/office/drawing/2014/main" id="{7C777E4A-D79B-4A3C-FC8D-5720F1725FEC}"/>
              </a:ext>
            </a:extLst>
          </p:cNvPr>
          <p:cNvSpPr txBox="1">
            <a:spLocks/>
          </p:cNvSpPr>
          <p:nvPr/>
        </p:nvSpPr>
        <p:spPr>
          <a:xfrm>
            <a:off x="6249987" y="4331675"/>
            <a:ext cx="3916605" cy="17643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a:latin typeface="Palatino Linotype" panose="02040502050505030304" pitchFamily="18" charset="0"/>
              </a:rPr>
              <a:t>Confusion Matrix</a:t>
            </a:r>
          </a:p>
          <a:p>
            <a:endParaRPr lang="en-US" sz="3200" b="1">
              <a:latin typeface="Palatino Linotype" panose="02040502050505030304" pitchFamily="18" charset="0"/>
            </a:endParaRPr>
          </a:p>
          <a:p>
            <a:endParaRPr lang="en-US" sz="3200" b="1">
              <a:latin typeface="Palatino Linotype" panose="02040502050505030304" pitchFamily="18" charset="0"/>
            </a:endParaRPr>
          </a:p>
          <a:p>
            <a:r>
              <a:rPr lang="en-US" sz="3200" b="1">
                <a:latin typeface="Palatino Linotype" panose="02040502050505030304" pitchFamily="18" charset="0"/>
              </a:rPr>
              <a:t> </a:t>
            </a:r>
          </a:p>
        </p:txBody>
      </p:sp>
      <p:pic>
        <p:nvPicPr>
          <p:cNvPr id="9" name="Content Placeholder 8">
            <a:extLst>
              <a:ext uri="{FF2B5EF4-FFF2-40B4-BE49-F238E27FC236}">
                <a16:creationId xmlns:a16="http://schemas.microsoft.com/office/drawing/2014/main" id="{A8437B6E-4300-7692-63A0-6710351CD5AD}"/>
              </a:ext>
            </a:extLst>
          </p:cNvPr>
          <p:cNvPicPr>
            <a:picLocks noGrp="1" noChangeAspect="1"/>
          </p:cNvPicPr>
          <p:nvPr>
            <p:ph sz="half" idx="2"/>
          </p:nvPr>
        </p:nvPicPr>
        <p:blipFill>
          <a:blip r:embed="rId2"/>
          <a:stretch>
            <a:fillRect/>
          </a:stretch>
        </p:blipFill>
        <p:spPr>
          <a:xfrm>
            <a:off x="839788" y="2581275"/>
            <a:ext cx="4259750" cy="1556971"/>
          </a:xfrm>
        </p:spPr>
      </p:pic>
      <p:pic>
        <p:nvPicPr>
          <p:cNvPr id="17" name="Content Placeholder 16">
            <a:extLst>
              <a:ext uri="{FF2B5EF4-FFF2-40B4-BE49-F238E27FC236}">
                <a16:creationId xmlns:a16="http://schemas.microsoft.com/office/drawing/2014/main" id="{207247AE-E153-ED09-CC1C-3129A583784A}"/>
              </a:ext>
            </a:extLst>
          </p:cNvPr>
          <p:cNvPicPr>
            <a:picLocks noGrp="1" noChangeAspect="1"/>
          </p:cNvPicPr>
          <p:nvPr>
            <p:ph sz="quarter" idx="4"/>
          </p:nvPr>
        </p:nvPicPr>
        <p:blipFill>
          <a:blip r:embed="rId3"/>
          <a:stretch>
            <a:fillRect/>
          </a:stretch>
        </p:blipFill>
        <p:spPr>
          <a:xfrm>
            <a:off x="6249987" y="2581275"/>
            <a:ext cx="4259750" cy="1490050"/>
          </a:xfrm>
        </p:spPr>
      </p:pic>
      <p:sp>
        <p:nvSpPr>
          <p:cNvPr id="18" name="Arrow: Left-Right 17">
            <a:extLst>
              <a:ext uri="{FF2B5EF4-FFF2-40B4-BE49-F238E27FC236}">
                <a16:creationId xmlns:a16="http://schemas.microsoft.com/office/drawing/2014/main" id="{AAAAF520-D762-1452-4FB1-3BDDC77FE951}"/>
              </a:ext>
            </a:extLst>
          </p:cNvPr>
          <p:cNvSpPr/>
          <p:nvPr/>
        </p:nvSpPr>
        <p:spPr>
          <a:xfrm>
            <a:off x="5043059" y="3102463"/>
            <a:ext cx="1263407" cy="447673"/>
          </a:xfrm>
          <a:prstGeom prst="lef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D890D11A-5362-EDB8-6463-CBFFAD330424}"/>
              </a:ext>
            </a:extLst>
          </p:cNvPr>
          <p:cNvPicPr>
            <a:picLocks noChangeAspect="1"/>
          </p:cNvPicPr>
          <p:nvPr/>
        </p:nvPicPr>
        <p:blipFill>
          <a:blip r:embed="rId4"/>
          <a:stretch>
            <a:fillRect/>
          </a:stretch>
        </p:blipFill>
        <p:spPr>
          <a:xfrm>
            <a:off x="992188" y="4776786"/>
            <a:ext cx="3916604" cy="1255705"/>
          </a:xfrm>
          <a:prstGeom prst="rect">
            <a:avLst/>
          </a:prstGeom>
        </p:spPr>
      </p:pic>
      <p:pic>
        <p:nvPicPr>
          <p:cNvPr id="23" name="Picture 22">
            <a:extLst>
              <a:ext uri="{FF2B5EF4-FFF2-40B4-BE49-F238E27FC236}">
                <a16:creationId xmlns:a16="http://schemas.microsoft.com/office/drawing/2014/main" id="{810211D5-BA04-D131-F62B-54DECB2B97E3}"/>
              </a:ext>
            </a:extLst>
          </p:cNvPr>
          <p:cNvPicPr>
            <a:picLocks noChangeAspect="1"/>
          </p:cNvPicPr>
          <p:nvPr/>
        </p:nvPicPr>
        <p:blipFill>
          <a:blip r:embed="rId5"/>
          <a:stretch>
            <a:fillRect/>
          </a:stretch>
        </p:blipFill>
        <p:spPr>
          <a:xfrm>
            <a:off x="6249987" y="4742650"/>
            <a:ext cx="4022235" cy="1323976"/>
          </a:xfrm>
          <a:prstGeom prst="rect">
            <a:avLst/>
          </a:prstGeom>
        </p:spPr>
      </p:pic>
      <p:cxnSp>
        <p:nvCxnSpPr>
          <p:cNvPr id="24" name="Straight Arrow Connector 23">
            <a:extLst>
              <a:ext uri="{FF2B5EF4-FFF2-40B4-BE49-F238E27FC236}">
                <a16:creationId xmlns:a16="http://schemas.microsoft.com/office/drawing/2014/main" id="{F948E4C0-F471-0325-4D23-940A60F9C78E}"/>
              </a:ext>
            </a:extLst>
          </p:cNvPr>
          <p:cNvCxnSpPr/>
          <p:nvPr/>
        </p:nvCxnSpPr>
        <p:spPr>
          <a:xfrm>
            <a:off x="5043059" y="5398476"/>
            <a:ext cx="1033221" cy="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91062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07EF4-E602-FC1A-8741-CD1642DE9844}"/>
              </a:ext>
            </a:extLst>
          </p:cNvPr>
          <p:cNvSpPr>
            <a:spLocks noGrp="1"/>
          </p:cNvSpPr>
          <p:nvPr>
            <p:ph type="title"/>
          </p:nvPr>
        </p:nvSpPr>
        <p:spPr>
          <a:xfrm>
            <a:off x="839788" y="365125"/>
            <a:ext cx="10515600" cy="1149351"/>
          </a:xfrm>
        </p:spPr>
        <p:txBody>
          <a:bodyPr>
            <a:normAutofit/>
          </a:bodyPr>
          <a:lstStyle/>
          <a:p>
            <a:r>
              <a:rPr lang="en-US" sz="3200" b="1">
                <a:latin typeface="Palatino Linotype" panose="02040502050505030304" pitchFamily="18" charset="0"/>
              </a:rPr>
              <a:t>Model Comparisons &amp; Matrix : Support Vector Machine</a:t>
            </a:r>
          </a:p>
        </p:txBody>
      </p:sp>
      <p:sp>
        <p:nvSpPr>
          <p:cNvPr id="3" name="Text Placeholder 2">
            <a:extLst>
              <a:ext uri="{FF2B5EF4-FFF2-40B4-BE49-F238E27FC236}">
                <a16:creationId xmlns:a16="http://schemas.microsoft.com/office/drawing/2014/main" id="{559F1BAC-D95E-8374-505E-F96FEA8051D3}"/>
              </a:ext>
            </a:extLst>
          </p:cNvPr>
          <p:cNvSpPr>
            <a:spLocks noGrp="1"/>
          </p:cNvSpPr>
          <p:nvPr>
            <p:ph type="body" idx="1"/>
          </p:nvPr>
        </p:nvSpPr>
        <p:spPr/>
        <p:txBody>
          <a:bodyPr>
            <a:normAutofit/>
          </a:bodyPr>
          <a:lstStyle/>
          <a:p>
            <a:r>
              <a:rPr lang="en-US" b="0">
                <a:latin typeface="Palatino Linotype" panose="02040502050505030304" pitchFamily="18" charset="0"/>
              </a:rPr>
              <a:t>Without Synthetic Data</a:t>
            </a:r>
          </a:p>
        </p:txBody>
      </p:sp>
      <p:sp>
        <p:nvSpPr>
          <p:cNvPr id="5" name="Text Placeholder 4">
            <a:extLst>
              <a:ext uri="{FF2B5EF4-FFF2-40B4-BE49-F238E27FC236}">
                <a16:creationId xmlns:a16="http://schemas.microsoft.com/office/drawing/2014/main" id="{ADF99F79-01DF-EB46-3499-B02AEDC369C1}"/>
              </a:ext>
            </a:extLst>
          </p:cNvPr>
          <p:cNvSpPr>
            <a:spLocks noGrp="1"/>
          </p:cNvSpPr>
          <p:nvPr>
            <p:ph type="body" sz="quarter" idx="3"/>
          </p:nvPr>
        </p:nvSpPr>
        <p:spPr/>
        <p:txBody>
          <a:bodyPr>
            <a:normAutofit/>
          </a:bodyPr>
          <a:lstStyle/>
          <a:p>
            <a:r>
              <a:rPr lang="en-US" b="0">
                <a:latin typeface="Palatino Linotype" panose="02040502050505030304" pitchFamily="18" charset="0"/>
              </a:rPr>
              <a:t>With Synthetic Data</a:t>
            </a:r>
          </a:p>
        </p:txBody>
      </p:sp>
      <p:sp>
        <p:nvSpPr>
          <p:cNvPr id="7" name="Slide Number Placeholder 6">
            <a:extLst>
              <a:ext uri="{FF2B5EF4-FFF2-40B4-BE49-F238E27FC236}">
                <a16:creationId xmlns:a16="http://schemas.microsoft.com/office/drawing/2014/main" id="{9AEDD42C-B852-162B-C705-A1527F676D35}"/>
              </a:ext>
            </a:extLst>
          </p:cNvPr>
          <p:cNvSpPr>
            <a:spLocks noGrp="1"/>
          </p:cNvSpPr>
          <p:nvPr>
            <p:ph type="sldNum" sz="quarter" idx="12"/>
          </p:nvPr>
        </p:nvSpPr>
        <p:spPr/>
        <p:txBody>
          <a:bodyPr/>
          <a:lstStyle/>
          <a:p>
            <a:fld id="{49664ADE-3212-458F-8CEB-049EE8A67287}" type="slidenum">
              <a:rPr lang="en-US" smtClean="0"/>
              <a:t>21</a:t>
            </a:fld>
            <a:endParaRPr lang="en-US"/>
          </a:p>
        </p:txBody>
      </p:sp>
      <p:sp>
        <p:nvSpPr>
          <p:cNvPr id="30" name="Title 1">
            <a:extLst>
              <a:ext uri="{FF2B5EF4-FFF2-40B4-BE49-F238E27FC236}">
                <a16:creationId xmlns:a16="http://schemas.microsoft.com/office/drawing/2014/main" id="{7D343ABB-5DF9-83EB-E643-157F02C18D6A}"/>
              </a:ext>
            </a:extLst>
          </p:cNvPr>
          <p:cNvSpPr txBox="1">
            <a:spLocks/>
          </p:cNvSpPr>
          <p:nvPr/>
        </p:nvSpPr>
        <p:spPr>
          <a:xfrm>
            <a:off x="992188" y="4331675"/>
            <a:ext cx="3916605" cy="17643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a:latin typeface="Palatino Linotype" panose="02040502050505030304" pitchFamily="18" charset="0"/>
              </a:rPr>
              <a:t>Confusion Matrix</a:t>
            </a:r>
          </a:p>
          <a:p>
            <a:endParaRPr lang="en-US" sz="3200" b="1">
              <a:latin typeface="Palatino Linotype" panose="02040502050505030304" pitchFamily="18" charset="0"/>
            </a:endParaRPr>
          </a:p>
          <a:p>
            <a:endParaRPr lang="en-US" sz="3200" b="1">
              <a:latin typeface="Palatino Linotype" panose="02040502050505030304" pitchFamily="18" charset="0"/>
            </a:endParaRPr>
          </a:p>
          <a:p>
            <a:r>
              <a:rPr lang="en-US" sz="3200" b="1">
                <a:latin typeface="Palatino Linotype" panose="02040502050505030304" pitchFamily="18" charset="0"/>
              </a:rPr>
              <a:t> </a:t>
            </a:r>
          </a:p>
        </p:txBody>
      </p:sp>
      <p:sp>
        <p:nvSpPr>
          <p:cNvPr id="32" name="Title 1">
            <a:extLst>
              <a:ext uri="{FF2B5EF4-FFF2-40B4-BE49-F238E27FC236}">
                <a16:creationId xmlns:a16="http://schemas.microsoft.com/office/drawing/2014/main" id="{7C777E4A-D79B-4A3C-FC8D-5720F1725FEC}"/>
              </a:ext>
            </a:extLst>
          </p:cNvPr>
          <p:cNvSpPr txBox="1">
            <a:spLocks/>
          </p:cNvSpPr>
          <p:nvPr/>
        </p:nvSpPr>
        <p:spPr>
          <a:xfrm>
            <a:off x="6249987" y="4331675"/>
            <a:ext cx="3916605" cy="17643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a:latin typeface="Palatino Linotype" panose="02040502050505030304" pitchFamily="18" charset="0"/>
              </a:rPr>
              <a:t>Confusion Matrix</a:t>
            </a:r>
          </a:p>
          <a:p>
            <a:endParaRPr lang="en-US" sz="3200" b="1">
              <a:latin typeface="Palatino Linotype" panose="02040502050505030304" pitchFamily="18" charset="0"/>
            </a:endParaRPr>
          </a:p>
          <a:p>
            <a:endParaRPr lang="en-US" sz="3200" b="1">
              <a:latin typeface="Palatino Linotype" panose="02040502050505030304" pitchFamily="18" charset="0"/>
            </a:endParaRPr>
          </a:p>
          <a:p>
            <a:r>
              <a:rPr lang="en-US" sz="3200" b="1">
                <a:latin typeface="Palatino Linotype" panose="02040502050505030304" pitchFamily="18" charset="0"/>
              </a:rPr>
              <a:t> </a:t>
            </a:r>
          </a:p>
        </p:txBody>
      </p:sp>
      <p:pic>
        <p:nvPicPr>
          <p:cNvPr id="10" name="Content Placeholder 9">
            <a:extLst>
              <a:ext uri="{FF2B5EF4-FFF2-40B4-BE49-F238E27FC236}">
                <a16:creationId xmlns:a16="http://schemas.microsoft.com/office/drawing/2014/main" id="{BFB608CD-565B-F10A-9EAA-B5406C101601}"/>
              </a:ext>
            </a:extLst>
          </p:cNvPr>
          <p:cNvPicPr>
            <a:picLocks noGrp="1" noChangeAspect="1"/>
          </p:cNvPicPr>
          <p:nvPr>
            <p:ph sz="half" idx="2"/>
          </p:nvPr>
        </p:nvPicPr>
        <p:blipFill>
          <a:blip r:embed="rId3"/>
          <a:stretch>
            <a:fillRect/>
          </a:stretch>
        </p:blipFill>
        <p:spPr>
          <a:xfrm>
            <a:off x="839788" y="2585305"/>
            <a:ext cx="4224581" cy="1491029"/>
          </a:xfrm>
          <a:prstGeom prst="rect">
            <a:avLst/>
          </a:prstGeom>
        </p:spPr>
      </p:pic>
      <p:pic>
        <p:nvPicPr>
          <p:cNvPr id="16" name="Content Placeholder 15">
            <a:extLst>
              <a:ext uri="{FF2B5EF4-FFF2-40B4-BE49-F238E27FC236}">
                <a16:creationId xmlns:a16="http://schemas.microsoft.com/office/drawing/2014/main" id="{02DFF819-ADE9-BED3-5D2B-903040B43AD7}"/>
              </a:ext>
            </a:extLst>
          </p:cNvPr>
          <p:cNvPicPr>
            <a:picLocks noGrp="1" noChangeAspect="1"/>
          </p:cNvPicPr>
          <p:nvPr>
            <p:ph sz="quarter" idx="4"/>
          </p:nvPr>
        </p:nvPicPr>
        <p:blipFill>
          <a:blip r:embed="rId4"/>
          <a:stretch>
            <a:fillRect/>
          </a:stretch>
        </p:blipFill>
        <p:spPr>
          <a:xfrm>
            <a:off x="6249987" y="2605788"/>
            <a:ext cx="4072180" cy="1450060"/>
          </a:xfrm>
        </p:spPr>
      </p:pic>
      <p:sp>
        <p:nvSpPr>
          <p:cNvPr id="17" name="Arrow: Left-Right 16">
            <a:extLst>
              <a:ext uri="{FF2B5EF4-FFF2-40B4-BE49-F238E27FC236}">
                <a16:creationId xmlns:a16="http://schemas.microsoft.com/office/drawing/2014/main" id="{53F929E0-82D2-1BF4-DFB1-29D1D4BE7803}"/>
              </a:ext>
            </a:extLst>
          </p:cNvPr>
          <p:cNvSpPr/>
          <p:nvPr/>
        </p:nvSpPr>
        <p:spPr>
          <a:xfrm>
            <a:off x="5064370" y="3106982"/>
            <a:ext cx="1185618" cy="447673"/>
          </a:xfrm>
          <a:prstGeom prst="lef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9335F03E-8A30-B483-4C09-04C3E69AC90A}"/>
              </a:ext>
            </a:extLst>
          </p:cNvPr>
          <p:cNvPicPr>
            <a:picLocks noChangeAspect="1"/>
          </p:cNvPicPr>
          <p:nvPr/>
        </p:nvPicPr>
        <p:blipFill>
          <a:blip r:embed="rId5"/>
          <a:stretch>
            <a:fillRect/>
          </a:stretch>
        </p:blipFill>
        <p:spPr>
          <a:xfrm>
            <a:off x="913606" y="4804262"/>
            <a:ext cx="4150763" cy="1115892"/>
          </a:xfrm>
          <a:prstGeom prst="rect">
            <a:avLst/>
          </a:prstGeom>
        </p:spPr>
      </p:pic>
      <p:pic>
        <p:nvPicPr>
          <p:cNvPr id="22" name="Picture 21">
            <a:extLst>
              <a:ext uri="{FF2B5EF4-FFF2-40B4-BE49-F238E27FC236}">
                <a16:creationId xmlns:a16="http://schemas.microsoft.com/office/drawing/2014/main" id="{917CC97B-1D0E-407D-F4E6-95DE164D52B5}"/>
              </a:ext>
            </a:extLst>
          </p:cNvPr>
          <p:cNvPicPr>
            <a:picLocks noChangeAspect="1"/>
          </p:cNvPicPr>
          <p:nvPr/>
        </p:nvPicPr>
        <p:blipFill>
          <a:blip r:embed="rId6"/>
          <a:stretch>
            <a:fillRect/>
          </a:stretch>
        </p:blipFill>
        <p:spPr>
          <a:xfrm>
            <a:off x="6405563" y="4804262"/>
            <a:ext cx="3916604" cy="986938"/>
          </a:xfrm>
          <a:prstGeom prst="rect">
            <a:avLst/>
          </a:prstGeom>
        </p:spPr>
      </p:pic>
      <p:cxnSp>
        <p:nvCxnSpPr>
          <p:cNvPr id="23" name="Straight Arrow Connector 22">
            <a:extLst>
              <a:ext uri="{FF2B5EF4-FFF2-40B4-BE49-F238E27FC236}">
                <a16:creationId xmlns:a16="http://schemas.microsoft.com/office/drawing/2014/main" id="{76B99E62-CF1B-165F-3375-7AD35F1BF296}"/>
              </a:ext>
            </a:extLst>
          </p:cNvPr>
          <p:cNvCxnSpPr/>
          <p:nvPr/>
        </p:nvCxnSpPr>
        <p:spPr>
          <a:xfrm>
            <a:off x="5155649" y="5316415"/>
            <a:ext cx="1033221" cy="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28004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1CA1B-DB08-CEDA-BF20-2143EC0EE50C}"/>
              </a:ext>
            </a:extLst>
          </p:cNvPr>
          <p:cNvSpPr>
            <a:spLocks noGrp="1"/>
          </p:cNvSpPr>
          <p:nvPr>
            <p:ph type="title"/>
          </p:nvPr>
        </p:nvSpPr>
        <p:spPr>
          <a:xfrm>
            <a:off x="838200" y="365125"/>
            <a:ext cx="10515600" cy="1686413"/>
          </a:xfrm>
        </p:spPr>
        <p:txBody>
          <a:bodyPr>
            <a:normAutofit/>
          </a:bodyPr>
          <a:lstStyle/>
          <a:p>
            <a:r>
              <a:rPr lang="en-US" sz="3200" b="1" i="0">
                <a:solidFill>
                  <a:srgbClr val="000000"/>
                </a:solidFill>
                <a:effectLst/>
                <a:latin typeface="Palatino Linotype" panose="02040502050505030304" pitchFamily="18" charset="0"/>
              </a:rPr>
              <a:t>Comparing precision, accuracy f1 score and recall of all the models</a:t>
            </a:r>
            <a:br>
              <a:rPr lang="en-US" b="1" i="0">
                <a:solidFill>
                  <a:srgbClr val="000000"/>
                </a:solidFill>
                <a:effectLst/>
                <a:latin typeface="Helvetica Neue"/>
              </a:rPr>
            </a:br>
            <a:endParaRPr lang="en-US"/>
          </a:p>
        </p:txBody>
      </p:sp>
      <p:sp>
        <p:nvSpPr>
          <p:cNvPr id="4" name="Slide Number Placeholder 3">
            <a:extLst>
              <a:ext uri="{FF2B5EF4-FFF2-40B4-BE49-F238E27FC236}">
                <a16:creationId xmlns:a16="http://schemas.microsoft.com/office/drawing/2014/main" id="{E882394F-1808-E85F-A9A5-F03F59C82986}"/>
              </a:ext>
            </a:extLst>
          </p:cNvPr>
          <p:cNvSpPr>
            <a:spLocks noGrp="1"/>
          </p:cNvSpPr>
          <p:nvPr>
            <p:ph type="sldNum" sz="quarter" idx="12"/>
          </p:nvPr>
        </p:nvSpPr>
        <p:spPr/>
        <p:txBody>
          <a:bodyPr/>
          <a:lstStyle/>
          <a:p>
            <a:fld id="{49664ADE-3212-458F-8CEB-049EE8A67287}" type="slidenum">
              <a:rPr lang="en-US" smtClean="0"/>
              <a:t>22</a:t>
            </a:fld>
            <a:endParaRPr lang="en-US"/>
          </a:p>
        </p:txBody>
      </p:sp>
      <p:graphicFrame>
        <p:nvGraphicFramePr>
          <p:cNvPr id="3" name="Table 2">
            <a:extLst>
              <a:ext uri="{FF2B5EF4-FFF2-40B4-BE49-F238E27FC236}">
                <a16:creationId xmlns:a16="http://schemas.microsoft.com/office/drawing/2014/main" id="{D8E95ABD-C545-8CF5-6E01-7B0B3216AA6F}"/>
              </a:ext>
            </a:extLst>
          </p:cNvPr>
          <p:cNvGraphicFramePr>
            <a:graphicFrameLocks noGrp="1"/>
          </p:cNvGraphicFramePr>
          <p:nvPr>
            <p:extLst>
              <p:ext uri="{D42A27DB-BD31-4B8C-83A1-F6EECF244321}">
                <p14:modId xmlns:p14="http://schemas.microsoft.com/office/powerpoint/2010/main" val="1701017217"/>
              </p:ext>
            </p:extLst>
          </p:nvPr>
        </p:nvGraphicFramePr>
        <p:xfrm>
          <a:off x="924560" y="1828800"/>
          <a:ext cx="5887732" cy="4023360"/>
        </p:xfrm>
        <a:graphic>
          <a:graphicData uri="http://schemas.openxmlformats.org/drawingml/2006/table">
            <a:tbl>
              <a:tblPr firstRow="1" bandRow="1">
                <a:tableStyleId>{5C22544A-7EE6-4342-B048-85BDC9FD1C3A}</a:tableStyleId>
              </a:tblPr>
              <a:tblGrid>
                <a:gridCol w="4571221">
                  <a:extLst>
                    <a:ext uri="{9D8B030D-6E8A-4147-A177-3AD203B41FA5}">
                      <a16:colId xmlns:a16="http://schemas.microsoft.com/office/drawing/2014/main" val="3649339475"/>
                    </a:ext>
                  </a:extLst>
                </a:gridCol>
                <a:gridCol w="1316511">
                  <a:extLst>
                    <a:ext uri="{9D8B030D-6E8A-4147-A177-3AD203B41FA5}">
                      <a16:colId xmlns:a16="http://schemas.microsoft.com/office/drawing/2014/main" val="772897398"/>
                    </a:ext>
                  </a:extLst>
                </a:gridCol>
              </a:tblGrid>
              <a:tr h="293716">
                <a:tc>
                  <a:txBody>
                    <a:bodyPr/>
                    <a:lstStyle/>
                    <a:p>
                      <a:r>
                        <a:rPr lang="en-US"/>
                        <a:t>Model Name</a:t>
                      </a:r>
                    </a:p>
                  </a:txBody>
                  <a:tcPr/>
                </a:tc>
                <a:tc>
                  <a:txBody>
                    <a:bodyPr/>
                    <a:lstStyle/>
                    <a:p>
                      <a:r>
                        <a:rPr lang="en-US"/>
                        <a:t>Result</a:t>
                      </a:r>
                    </a:p>
                  </a:txBody>
                  <a:tcPr/>
                </a:tc>
                <a:extLst>
                  <a:ext uri="{0D108BD9-81ED-4DB2-BD59-A6C34878D82A}">
                    <a16:rowId xmlns:a16="http://schemas.microsoft.com/office/drawing/2014/main" val="2937912578"/>
                  </a:ext>
                </a:extLst>
              </a:tr>
              <a:tr h="293716">
                <a:tc>
                  <a:txBody>
                    <a:bodyPr/>
                    <a:lstStyle/>
                    <a:p>
                      <a:pPr lvl="0">
                        <a:buNone/>
                      </a:pPr>
                      <a:r>
                        <a:rPr lang="en-US"/>
                        <a:t>Logistic Regression without Synthetic data</a:t>
                      </a:r>
                    </a:p>
                  </a:txBody>
                  <a:tcPr/>
                </a:tc>
                <a:tc>
                  <a:txBody>
                    <a:bodyPr/>
                    <a:lstStyle/>
                    <a:p>
                      <a:pPr lvl="0" algn="just">
                        <a:buNone/>
                      </a:pPr>
                      <a:r>
                        <a:rPr lang="en-US"/>
                        <a:t>0.998385</a:t>
                      </a:r>
                    </a:p>
                  </a:txBody>
                  <a:tcPr/>
                </a:tc>
                <a:extLst>
                  <a:ext uri="{0D108BD9-81ED-4DB2-BD59-A6C34878D82A}">
                    <a16:rowId xmlns:a16="http://schemas.microsoft.com/office/drawing/2014/main" val="4084427377"/>
                  </a:ext>
                </a:extLst>
              </a:tr>
              <a:tr h="293716">
                <a:tc>
                  <a:txBody>
                    <a:bodyPr/>
                    <a:lstStyle/>
                    <a:p>
                      <a:pPr lvl="0">
                        <a:buNone/>
                      </a:pPr>
                      <a:r>
                        <a:rPr lang="en-US"/>
                        <a:t>Logistic Regression with Synthetic data</a:t>
                      </a:r>
                    </a:p>
                  </a:txBody>
                  <a:tcPr/>
                </a:tc>
                <a:tc>
                  <a:txBody>
                    <a:bodyPr/>
                    <a:lstStyle/>
                    <a:p>
                      <a:pPr lvl="0">
                        <a:buNone/>
                      </a:pPr>
                      <a:r>
                        <a:rPr lang="en-US"/>
                        <a:t>0.972622</a:t>
                      </a:r>
                    </a:p>
                  </a:txBody>
                  <a:tcPr/>
                </a:tc>
                <a:extLst>
                  <a:ext uri="{0D108BD9-81ED-4DB2-BD59-A6C34878D82A}">
                    <a16:rowId xmlns:a16="http://schemas.microsoft.com/office/drawing/2014/main" val="3894682717"/>
                  </a:ext>
                </a:extLst>
              </a:tr>
              <a:tr h="293716">
                <a:tc>
                  <a:txBody>
                    <a:bodyPr/>
                    <a:lstStyle/>
                    <a:p>
                      <a:pPr lvl="0">
                        <a:buNone/>
                      </a:pPr>
                      <a:r>
                        <a:rPr lang="en-US"/>
                        <a:t>Decision Tree without Synthetic data</a:t>
                      </a:r>
                    </a:p>
                  </a:txBody>
                  <a:tcPr/>
                </a:tc>
                <a:tc>
                  <a:txBody>
                    <a:bodyPr/>
                    <a:lstStyle/>
                    <a:p>
                      <a:pPr lvl="0">
                        <a:buNone/>
                      </a:pPr>
                      <a:r>
                        <a:rPr lang="en-US"/>
                        <a:t>0.998367</a:t>
                      </a:r>
                    </a:p>
                  </a:txBody>
                  <a:tcPr/>
                </a:tc>
                <a:extLst>
                  <a:ext uri="{0D108BD9-81ED-4DB2-BD59-A6C34878D82A}">
                    <a16:rowId xmlns:a16="http://schemas.microsoft.com/office/drawing/2014/main" val="4010905400"/>
                  </a:ext>
                </a:extLst>
              </a:tr>
              <a:tr h="293716">
                <a:tc>
                  <a:txBody>
                    <a:bodyPr/>
                    <a:lstStyle/>
                    <a:p>
                      <a:r>
                        <a:rPr lang="en-US"/>
                        <a:t>Decision Tree with Synthetic data</a:t>
                      </a:r>
                    </a:p>
                  </a:txBody>
                  <a:tcPr/>
                </a:tc>
                <a:tc>
                  <a:txBody>
                    <a:bodyPr/>
                    <a:lstStyle/>
                    <a:p>
                      <a:r>
                        <a:rPr lang="en-US"/>
                        <a:t>0.972754</a:t>
                      </a:r>
                    </a:p>
                  </a:txBody>
                  <a:tcPr/>
                </a:tc>
                <a:extLst>
                  <a:ext uri="{0D108BD9-81ED-4DB2-BD59-A6C34878D82A}">
                    <a16:rowId xmlns:a16="http://schemas.microsoft.com/office/drawing/2014/main" val="2139484220"/>
                  </a:ext>
                </a:extLst>
              </a:tr>
              <a:tr h="293716">
                <a:tc>
                  <a:txBody>
                    <a:bodyPr/>
                    <a:lstStyle/>
                    <a:p>
                      <a:r>
                        <a:rPr lang="en-US"/>
                        <a:t>KNN  without Synthetic data</a:t>
                      </a:r>
                    </a:p>
                  </a:txBody>
                  <a:tcPr/>
                </a:tc>
                <a:tc>
                  <a:txBody>
                    <a:bodyPr/>
                    <a:lstStyle/>
                    <a:p>
                      <a:r>
                        <a:rPr lang="en-US"/>
                        <a:t>0.99849</a:t>
                      </a:r>
                    </a:p>
                  </a:txBody>
                  <a:tcPr/>
                </a:tc>
                <a:extLst>
                  <a:ext uri="{0D108BD9-81ED-4DB2-BD59-A6C34878D82A}">
                    <a16:rowId xmlns:a16="http://schemas.microsoft.com/office/drawing/2014/main" val="2726988308"/>
                  </a:ext>
                </a:extLst>
              </a:tr>
              <a:tr h="293716">
                <a:tc>
                  <a:txBody>
                    <a:bodyPr/>
                    <a:lstStyle/>
                    <a:p>
                      <a:r>
                        <a:rPr lang="en-US"/>
                        <a:t>KNN with Synthetic data</a:t>
                      </a:r>
                    </a:p>
                  </a:txBody>
                  <a:tcPr/>
                </a:tc>
                <a:tc>
                  <a:txBody>
                    <a:bodyPr/>
                    <a:lstStyle/>
                    <a:p>
                      <a:r>
                        <a:rPr lang="en-US"/>
                        <a:t>0.997393</a:t>
                      </a:r>
                    </a:p>
                  </a:txBody>
                  <a:tcPr/>
                </a:tc>
                <a:extLst>
                  <a:ext uri="{0D108BD9-81ED-4DB2-BD59-A6C34878D82A}">
                    <a16:rowId xmlns:a16="http://schemas.microsoft.com/office/drawing/2014/main" val="4290078975"/>
                  </a:ext>
                </a:extLst>
              </a:tr>
              <a:tr h="293716">
                <a:tc>
                  <a:txBody>
                    <a:bodyPr/>
                    <a:lstStyle/>
                    <a:p>
                      <a:r>
                        <a:rPr lang="en-US"/>
                        <a:t>Random Forest without Synthetic data</a:t>
                      </a:r>
                    </a:p>
                  </a:txBody>
                  <a:tcPr/>
                </a:tc>
                <a:tc>
                  <a:txBody>
                    <a:bodyPr/>
                    <a:lstStyle/>
                    <a:p>
                      <a:r>
                        <a:rPr lang="en-US"/>
                        <a:t>0.99835</a:t>
                      </a:r>
                    </a:p>
                  </a:txBody>
                  <a:tcPr/>
                </a:tc>
                <a:extLst>
                  <a:ext uri="{0D108BD9-81ED-4DB2-BD59-A6C34878D82A}">
                    <a16:rowId xmlns:a16="http://schemas.microsoft.com/office/drawing/2014/main" val="646278542"/>
                  </a:ext>
                </a:extLst>
              </a:tr>
              <a:tr h="293716">
                <a:tc>
                  <a:txBody>
                    <a:bodyPr/>
                    <a:lstStyle/>
                    <a:p>
                      <a:r>
                        <a:rPr lang="en-US"/>
                        <a:t>Random Forest with Synthetic data</a:t>
                      </a:r>
                    </a:p>
                  </a:txBody>
                  <a:tcPr/>
                </a:tc>
                <a:tc>
                  <a:txBody>
                    <a:bodyPr/>
                    <a:lstStyle/>
                    <a:p>
                      <a:r>
                        <a:rPr lang="en-US"/>
                        <a:t>0.994689</a:t>
                      </a:r>
                    </a:p>
                  </a:txBody>
                  <a:tcPr/>
                </a:tc>
                <a:extLst>
                  <a:ext uri="{0D108BD9-81ED-4DB2-BD59-A6C34878D82A}">
                    <a16:rowId xmlns:a16="http://schemas.microsoft.com/office/drawing/2014/main" val="2435080124"/>
                  </a:ext>
                </a:extLst>
              </a:tr>
              <a:tr h="293716">
                <a:tc>
                  <a:txBody>
                    <a:bodyPr/>
                    <a:lstStyle/>
                    <a:p>
                      <a:r>
                        <a:rPr lang="en-US"/>
                        <a:t>SVM without Synthetic data</a:t>
                      </a:r>
                    </a:p>
                  </a:txBody>
                  <a:tcPr/>
                </a:tc>
                <a:tc>
                  <a:txBody>
                    <a:bodyPr/>
                    <a:lstStyle/>
                    <a:p>
                      <a:r>
                        <a:rPr lang="en-US"/>
                        <a:t>0.998367</a:t>
                      </a:r>
                    </a:p>
                  </a:txBody>
                  <a:tcPr/>
                </a:tc>
                <a:extLst>
                  <a:ext uri="{0D108BD9-81ED-4DB2-BD59-A6C34878D82A}">
                    <a16:rowId xmlns:a16="http://schemas.microsoft.com/office/drawing/2014/main" val="219081492"/>
                  </a:ext>
                </a:extLst>
              </a:tr>
              <a:tr h="293716">
                <a:tc>
                  <a:txBody>
                    <a:bodyPr/>
                    <a:lstStyle/>
                    <a:p>
                      <a:r>
                        <a:rPr lang="en-US"/>
                        <a:t>SVM with Synthetic data</a:t>
                      </a:r>
                    </a:p>
                  </a:txBody>
                  <a:tcPr/>
                </a:tc>
                <a:tc>
                  <a:txBody>
                    <a:bodyPr/>
                    <a:lstStyle/>
                    <a:p>
                      <a:r>
                        <a:rPr lang="en-US"/>
                        <a:t>0.998367</a:t>
                      </a:r>
                    </a:p>
                  </a:txBody>
                  <a:tcPr/>
                </a:tc>
                <a:extLst>
                  <a:ext uri="{0D108BD9-81ED-4DB2-BD59-A6C34878D82A}">
                    <a16:rowId xmlns:a16="http://schemas.microsoft.com/office/drawing/2014/main" val="2553951754"/>
                  </a:ext>
                </a:extLst>
              </a:tr>
            </a:tbl>
          </a:graphicData>
        </a:graphic>
      </p:graphicFrame>
    </p:spTree>
    <p:extLst>
      <p:ext uri="{BB962C8B-B14F-4D97-AF65-F5344CB8AC3E}">
        <p14:creationId xmlns:p14="http://schemas.microsoft.com/office/powerpoint/2010/main" val="9105949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802F9-C55D-27FB-1F5E-1837BFEAC40E}"/>
              </a:ext>
            </a:extLst>
          </p:cNvPr>
          <p:cNvSpPr>
            <a:spLocks noGrp="1"/>
          </p:cNvSpPr>
          <p:nvPr>
            <p:ph type="title"/>
          </p:nvPr>
        </p:nvSpPr>
        <p:spPr/>
        <p:txBody>
          <a:bodyPr>
            <a:normAutofit/>
          </a:bodyPr>
          <a:lstStyle/>
          <a:p>
            <a:r>
              <a:rPr lang="en-US" sz="3200">
                <a:latin typeface="Palatino Linotype" panose="02040502050505030304" pitchFamily="18" charset="0"/>
              </a:rPr>
              <a:t>Conclusions</a:t>
            </a:r>
          </a:p>
        </p:txBody>
      </p:sp>
      <p:sp>
        <p:nvSpPr>
          <p:cNvPr id="3" name="Content Placeholder 2">
            <a:extLst>
              <a:ext uri="{FF2B5EF4-FFF2-40B4-BE49-F238E27FC236}">
                <a16:creationId xmlns:a16="http://schemas.microsoft.com/office/drawing/2014/main" id="{D99CE6C0-F352-FCCF-2093-56373E8DB0F8}"/>
              </a:ext>
            </a:extLst>
          </p:cNvPr>
          <p:cNvSpPr>
            <a:spLocks noGrp="1"/>
          </p:cNvSpPr>
          <p:nvPr>
            <p:ph idx="1"/>
          </p:nvPr>
        </p:nvSpPr>
        <p:spPr/>
        <p:txBody>
          <a:bodyPr vert="horz" lIns="91440" tIns="45720" rIns="91440" bIns="45720" rtlCol="0" anchor="t">
            <a:normAutofit/>
          </a:bodyPr>
          <a:lstStyle/>
          <a:p>
            <a:pPr marL="0" indent="0">
              <a:buNone/>
            </a:pPr>
            <a:r>
              <a:rPr lang="en-US" sz="2400">
                <a:latin typeface="Palatino Linotype"/>
              </a:rPr>
              <a:t>In Summary, we found that K-Nearest Neighbors (KNN) model outperforms other models surprisingly.</a:t>
            </a:r>
          </a:p>
          <a:p>
            <a:pPr marL="0" indent="0">
              <a:buNone/>
            </a:pPr>
            <a:r>
              <a:rPr lang="en-US" sz="2400">
                <a:latin typeface="Palatino Linotype"/>
              </a:rPr>
              <a:t>SMOTE has demonstrated to improve the performances when handling the unbalanced data. </a:t>
            </a:r>
          </a:p>
          <a:p>
            <a:pPr marL="0" indent="0">
              <a:buNone/>
            </a:pPr>
            <a:endParaRPr lang="en-US" sz="2400">
              <a:latin typeface="Palatino Linotype"/>
            </a:endParaRPr>
          </a:p>
        </p:txBody>
      </p:sp>
      <p:sp>
        <p:nvSpPr>
          <p:cNvPr id="4" name="Slide Number Placeholder 3">
            <a:extLst>
              <a:ext uri="{FF2B5EF4-FFF2-40B4-BE49-F238E27FC236}">
                <a16:creationId xmlns:a16="http://schemas.microsoft.com/office/drawing/2014/main" id="{FA5B0FA7-D450-F81A-859E-BD44BAAF2A33}"/>
              </a:ext>
            </a:extLst>
          </p:cNvPr>
          <p:cNvSpPr>
            <a:spLocks noGrp="1"/>
          </p:cNvSpPr>
          <p:nvPr>
            <p:ph type="sldNum" sz="quarter" idx="12"/>
          </p:nvPr>
        </p:nvSpPr>
        <p:spPr/>
        <p:txBody>
          <a:bodyPr/>
          <a:lstStyle/>
          <a:p>
            <a:fld id="{49664ADE-3212-458F-8CEB-049EE8A67287}" type="slidenum">
              <a:rPr lang="en-US" smtClean="0"/>
              <a:t>23</a:t>
            </a:fld>
            <a:endParaRPr lang="en-US"/>
          </a:p>
        </p:txBody>
      </p:sp>
      <p:pic>
        <p:nvPicPr>
          <p:cNvPr id="6" name="Picture 5">
            <a:extLst>
              <a:ext uri="{FF2B5EF4-FFF2-40B4-BE49-F238E27FC236}">
                <a16:creationId xmlns:a16="http://schemas.microsoft.com/office/drawing/2014/main" id="{D80BF20F-716A-7F8F-7D71-B252003EAAC4}"/>
              </a:ext>
            </a:extLst>
          </p:cNvPr>
          <p:cNvPicPr>
            <a:picLocks noChangeAspect="1"/>
          </p:cNvPicPr>
          <p:nvPr/>
        </p:nvPicPr>
        <p:blipFill>
          <a:blip r:embed="rId2"/>
          <a:stretch>
            <a:fillRect/>
          </a:stretch>
        </p:blipFill>
        <p:spPr>
          <a:xfrm>
            <a:off x="9490930" y="230188"/>
            <a:ext cx="1751501" cy="1417419"/>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5CD69624-E5BE-8804-0720-BAE1118BE6FC}"/>
              </a:ext>
            </a:extLst>
          </p:cNvPr>
          <p:cNvPicPr>
            <a:picLocks noChangeAspect="1"/>
          </p:cNvPicPr>
          <p:nvPr/>
        </p:nvPicPr>
        <p:blipFill>
          <a:blip r:embed="rId3"/>
          <a:stretch>
            <a:fillRect/>
          </a:stretch>
        </p:blipFill>
        <p:spPr>
          <a:xfrm>
            <a:off x="928777" y="3553447"/>
            <a:ext cx="4756030" cy="2712842"/>
          </a:xfrm>
          <a:prstGeom prst="rect">
            <a:avLst/>
          </a:prstGeom>
        </p:spPr>
      </p:pic>
    </p:spTree>
    <p:extLst>
      <p:ext uri="{BB962C8B-B14F-4D97-AF65-F5344CB8AC3E}">
        <p14:creationId xmlns:p14="http://schemas.microsoft.com/office/powerpoint/2010/main" val="32152930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A14516B-1A4B-51A6-EDB7-1F2191D555E7}"/>
              </a:ext>
            </a:extLst>
          </p:cNvPr>
          <p:cNvSpPr>
            <a:spLocks noGrp="1"/>
          </p:cNvSpPr>
          <p:nvPr>
            <p:ph type="sldNum" sz="quarter" idx="12"/>
          </p:nvPr>
        </p:nvSpPr>
        <p:spPr/>
        <p:txBody>
          <a:bodyPr/>
          <a:lstStyle/>
          <a:p>
            <a:fld id="{49664ADE-3212-458F-8CEB-049EE8A67287}" type="slidenum">
              <a:rPr lang="en-US" smtClean="0"/>
              <a:t>24</a:t>
            </a:fld>
            <a:endParaRPr lang="en-US"/>
          </a:p>
        </p:txBody>
      </p:sp>
      <p:pic>
        <p:nvPicPr>
          <p:cNvPr id="1030" name="Picture 6" descr="Question &amp; Answer Sessions and Delayed Guest of Honor | Garza Protocol  Associates">
            <a:extLst>
              <a:ext uri="{FF2B5EF4-FFF2-40B4-BE49-F238E27FC236}">
                <a16:creationId xmlns:a16="http://schemas.microsoft.com/office/drawing/2014/main" id="{C78F2F48-9B11-CFB8-178D-621FFB94FE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1816" y="1944749"/>
            <a:ext cx="6002215" cy="29685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5578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DDAAF0C-1B2B-29A5-0754-C00CD3CE7996}"/>
              </a:ext>
            </a:extLst>
          </p:cNvPr>
          <p:cNvSpPr>
            <a:spLocks noGrp="1"/>
          </p:cNvSpPr>
          <p:nvPr>
            <p:ph type="sldNum" sz="quarter" idx="12"/>
          </p:nvPr>
        </p:nvSpPr>
        <p:spPr/>
        <p:txBody>
          <a:bodyPr/>
          <a:lstStyle/>
          <a:p>
            <a:fld id="{49664ADE-3212-458F-8CEB-049EE8A67287}" type="slidenum">
              <a:rPr lang="en-US" smtClean="0"/>
              <a:t>25</a:t>
            </a:fld>
            <a:endParaRPr lang="en-US"/>
          </a:p>
        </p:txBody>
      </p:sp>
      <p:sp>
        <p:nvSpPr>
          <p:cNvPr id="8" name="Rectangle 7">
            <a:extLst>
              <a:ext uri="{FF2B5EF4-FFF2-40B4-BE49-F238E27FC236}">
                <a16:creationId xmlns:a16="http://schemas.microsoft.com/office/drawing/2014/main" id="{88DA5D50-6003-9DA0-B6FA-422EF66E0CB6}"/>
              </a:ext>
            </a:extLst>
          </p:cNvPr>
          <p:cNvSpPr/>
          <p:nvPr/>
        </p:nvSpPr>
        <p:spPr>
          <a:xfrm>
            <a:off x="4521531" y="2967335"/>
            <a:ext cx="3148939" cy="923330"/>
          </a:xfrm>
          <a:prstGeom prst="rect">
            <a:avLst/>
          </a:prstGeom>
          <a:noFill/>
        </p:spPr>
        <p:txBody>
          <a:bodyPr wrap="none" lIns="91440" tIns="45720" rIns="91440" bIns="45720">
            <a:spAutoFit/>
          </a:bodyPr>
          <a:lstStyle/>
          <a:p>
            <a:pPr algn="ctr"/>
            <a:r>
              <a:rPr lang="en-US" sz="5400" b="1" cap="none" spc="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Thank You</a:t>
            </a:r>
          </a:p>
        </p:txBody>
      </p:sp>
    </p:spTree>
    <p:extLst>
      <p:ext uri="{BB962C8B-B14F-4D97-AF65-F5344CB8AC3E}">
        <p14:creationId xmlns:p14="http://schemas.microsoft.com/office/powerpoint/2010/main" val="2292844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9A130-D23A-C65E-C869-65BC6E2C8A84}"/>
              </a:ext>
            </a:extLst>
          </p:cNvPr>
          <p:cNvSpPr>
            <a:spLocks noGrp="1"/>
          </p:cNvSpPr>
          <p:nvPr>
            <p:ph type="title"/>
          </p:nvPr>
        </p:nvSpPr>
        <p:spPr/>
        <p:txBody>
          <a:bodyPr>
            <a:normAutofit/>
          </a:bodyPr>
          <a:lstStyle/>
          <a:p>
            <a:pPr>
              <a:spcBef>
                <a:spcPts val="1000"/>
              </a:spcBef>
            </a:pPr>
            <a:r>
              <a:rPr lang="en-US" sz="3200" b="1">
                <a:latin typeface="Palatino Linotype" panose="02040502050505030304" pitchFamily="18" charset="0"/>
                <a:ea typeface="+mn-ea"/>
                <a:cs typeface="+mn-cs"/>
              </a:rPr>
              <a:t>Problem Statement: </a:t>
            </a:r>
          </a:p>
        </p:txBody>
      </p:sp>
      <p:sp>
        <p:nvSpPr>
          <p:cNvPr id="3" name="Content Placeholder 2">
            <a:extLst>
              <a:ext uri="{FF2B5EF4-FFF2-40B4-BE49-F238E27FC236}">
                <a16:creationId xmlns:a16="http://schemas.microsoft.com/office/drawing/2014/main" id="{607652B9-E822-AEA5-1C2B-8B521F11A309}"/>
              </a:ext>
            </a:extLst>
          </p:cNvPr>
          <p:cNvSpPr>
            <a:spLocks noGrp="1"/>
          </p:cNvSpPr>
          <p:nvPr>
            <p:ph idx="1"/>
          </p:nvPr>
        </p:nvSpPr>
        <p:spPr>
          <a:xfrm>
            <a:off x="838200" y="2584450"/>
            <a:ext cx="9208477" cy="3372467"/>
          </a:xfrm>
        </p:spPr>
        <p:txBody>
          <a:bodyPr>
            <a:normAutofit/>
          </a:bodyPr>
          <a:lstStyle/>
          <a:p>
            <a:pPr marL="514350" indent="-514350">
              <a:buFont typeface="+mj-lt"/>
              <a:buAutoNum type="arabicPeriod"/>
            </a:pPr>
            <a:r>
              <a:rPr lang="en-US" sz="2400" b="0" i="0">
                <a:effectLst/>
                <a:latin typeface="Palatino Linotype" panose="02040502050505030304" pitchFamily="18" charset="0"/>
              </a:rPr>
              <a:t>Highlighting the vital importance of banks identifying and preventing fraudulent credit card transactions</a:t>
            </a:r>
          </a:p>
          <a:p>
            <a:pPr marL="514350" indent="-514350">
              <a:buFont typeface="+mj-lt"/>
              <a:buAutoNum type="arabicPeriod"/>
            </a:pPr>
            <a:r>
              <a:rPr lang="en-US" sz="2400" b="0" i="0">
                <a:effectLst/>
                <a:latin typeface="Palatino Linotype" panose="02040502050505030304" pitchFamily="18" charset="0"/>
              </a:rPr>
              <a:t>Creating The models for detecting the fraud transactions.</a:t>
            </a:r>
          </a:p>
          <a:p>
            <a:pPr marL="514350" indent="-514350" algn="l">
              <a:buFont typeface="+mj-lt"/>
              <a:buAutoNum type="arabicPeriod"/>
            </a:pPr>
            <a:r>
              <a:rPr lang="en-US" sz="2400" b="0" i="0">
                <a:effectLst/>
                <a:latin typeface="Palatino Linotype" panose="02040502050505030304" pitchFamily="18" charset="0"/>
              </a:rPr>
              <a:t>Exploring different machine learning model learning.</a:t>
            </a:r>
          </a:p>
          <a:p>
            <a:pPr marL="514350" indent="-514350" algn="l">
              <a:buFont typeface="+mj-lt"/>
              <a:buAutoNum type="arabicPeriod"/>
            </a:pPr>
            <a:r>
              <a:rPr lang="en-US" sz="2400" b="0" i="0">
                <a:effectLst/>
                <a:latin typeface="Palatino Linotype" panose="02040502050505030304" pitchFamily="18" charset="0"/>
              </a:rPr>
              <a:t>Highlighting how machine learning enables proactive monitoring and efficient fraud prevention, reducing manual reviews.</a:t>
            </a:r>
            <a:endParaRPr lang="en-US" sz="2400">
              <a:latin typeface="Palatino Linotype" panose="02040502050505030304" pitchFamily="18" charset="0"/>
            </a:endParaRPr>
          </a:p>
        </p:txBody>
      </p:sp>
      <p:sp>
        <p:nvSpPr>
          <p:cNvPr id="4" name="Slide Number Placeholder 3">
            <a:extLst>
              <a:ext uri="{FF2B5EF4-FFF2-40B4-BE49-F238E27FC236}">
                <a16:creationId xmlns:a16="http://schemas.microsoft.com/office/drawing/2014/main" id="{B50B40CE-EDED-D468-8C86-4F2484B64F3C}"/>
              </a:ext>
            </a:extLst>
          </p:cNvPr>
          <p:cNvSpPr>
            <a:spLocks noGrp="1"/>
          </p:cNvSpPr>
          <p:nvPr>
            <p:ph type="sldNum" sz="quarter" idx="12"/>
          </p:nvPr>
        </p:nvSpPr>
        <p:spPr/>
        <p:txBody>
          <a:bodyPr/>
          <a:lstStyle/>
          <a:p>
            <a:fld id="{49664ADE-3212-458F-8CEB-049EE8A67287}" type="slidenum">
              <a:rPr lang="en-US" smtClean="0"/>
              <a:t>3</a:t>
            </a:fld>
            <a:endParaRPr lang="en-US"/>
          </a:p>
        </p:txBody>
      </p:sp>
      <p:pic>
        <p:nvPicPr>
          <p:cNvPr id="7" name="Picture 6">
            <a:extLst>
              <a:ext uri="{FF2B5EF4-FFF2-40B4-BE49-F238E27FC236}">
                <a16:creationId xmlns:a16="http://schemas.microsoft.com/office/drawing/2014/main" id="{34838E3C-0388-C2FF-6197-24CBDAD3FA9D}"/>
              </a:ext>
            </a:extLst>
          </p:cNvPr>
          <p:cNvPicPr>
            <a:picLocks noChangeAspect="1"/>
          </p:cNvPicPr>
          <p:nvPr/>
        </p:nvPicPr>
        <p:blipFill>
          <a:blip r:embed="rId3"/>
          <a:stretch>
            <a:fillRect/>
          </a:stretch>
        </p:blipFill>
        <p:spPr>
          <a:xfrm>
            <a:off x="5790468" y="365125"/>
            <a:ext cx="1924050" cy="2219325"/>
          </a:xfrm>
          <a:prstGeom prst="rect">
            <a:avLst/>
          </a:prstGeom>
        </p:spPr>
      </p:pic>
    </p:spTree>
    <p:extLst>
      <p:ext uri="{BB962C8B-B14F-4D97-AF65-F5344CB8AC3E}">
        <p14:creationId xmlns:p14="http://schemas.microsoft.com/office/powerpoint/2010/main" val="249183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9A130-D23A-C65E-C869-65BC6E2C8A84}"/>
              </a:ext>
            </a:extLst>
          </p:cNvPr>
          <p:cNvSpPr>
            <a:spLocks noGrp="1"/>
          </p:cNvSpPr>
          <p:nvPr>
            <p:ph type="title"/>
          </p:nvPr>
        </p:nvSpPr>
        <p:spPr/>
        <p:txBody>
          <a:bodyPr>
            <a:normAutofit/>
          </a:bodyPr>
          <a:lstStyle/>
          <a:p>
            <a:r>
              <a:rPr lang="en-US" sz="3200" b="1">
                <a:latin typeface="Palatino Linotype" panose="02040502050505030304" pitchFamily="18" charset="0"/>
              </a:rPr>
              <a:t>Understanding Data</a:t>
            </a:r>
          </a:p>
        </p:txBody>
      </p:sp>
      <p:sp>
        <p:nvSpPr>
          <p:cNvPr id="3" name="Content Placeholder 2">
            <a:extLst>
              <a:ext uri="{FF2B5EF4-FFF2-40B4-BE49-F238E27FC236}">
                <a16:creationId xmlns:a16="http://schemas.microsoft.com/office/drawing/2014/main" id="{607652B9-E822-AEA5-1C2B-8B521F11A309}"/>
              </a:ext>
            </a:extLst>
          </p:cNvPr>
          <p:cNvSpPr>
            <a:spLocks noGrp="1"/>
          </p:cNvSpPr>
          <p:nvPr>
            <p:ph idx="1"/>
          </p:nvPr>
        </p:nvSpPr>
        <p:spPr/>
        <p:txBody>
          <a:bodyPr>
            <a:normAutofit/>
          </a:bodyPr>
          <a:lstStyle/>
          <a:p>
            <a:pPr marL="0" indent="0">
              <a:buNone/>
            </a:pPr>
            <a:endParaRPr lang="en-US"/>
          </a:p>
          <a:p>
            <a:pPr marL="0" indent="0">
              <a:buNone/>
            </a:pPr>
            <a:r>
              <a:rPr lang="en-US" sz="2400">
                <a:latin typeface="Palatino Linotype" panose="02040502050505030304" pitchFamily="18" charset="0"/>
              </a:rPr>
              <a:t>Data Sourcing: </a:t>
            </a:r>
          </a:p>
          <a:p>
            <a:pPr marL="0" indent="0">
              <a:buNone/>
            </a:pPr>
            <a:r>
              <a:rPr lang="en-US" sz="2400">
                <a:latin typeface="Palatino Linotype" panose="02040502050505030304" pitchFamily="18" charset="0"/>
              </a:rPr>
              <a:t>Data URL </a:t>
            </a:r>
            <a:r>
              <a:rPr lang="en-US" sz="2400">
                <a:latin typeface="Palatino Linotype" panose="02040502050505030304" pitchFamily="18" charset="0"/>
                <a:hlinkClick r:id="rId2" action="ppaction://hlinkfile"/>
              </a:rPr>
              <a:t>: https://www.kaggle.com/datasets/mlg-ulb/creditcardfraud</a:t>
            </a:r>
            <a:endParaRPr lang="en-US" sz="2400">
              <a:latin typeface="Palatino Linotype" panose="02040502050505030304" pitchFamily="18" charset="0"/>
            </a:endParaRPr>
          </a:p>
        </p:txBody>
      </p:sp>
      <p:sp>
        <p:nvSpPr>
          <p:cNvPr id="4" name="Slide Number Placeholder 3">
            <a:extLst>
              <a:ext uri="{FF2B5EF4-FFF2-40B4-BE49-F238E27FC236}">
                <a16:creationId xmlns:a16="http://schemas.microsoft.com/office/drawing/2014/main" id="{524AC00B-4966-5C1B-A3C6-4D0A953B5379}"/>
              </a:ext>
            </a:extLst>
          </p:cNvPr>
          <p:cNvSpPr>
            <a:spLocks noGrp="1"/>
          </p:cNvSpPr>
          <p:nvPr>
            <p:ph type="sldNum" sz="quarter" idx="12"/>
          </p:nvPr>
        </p:nvSpPr>
        <p:spPr/>
        <p:txBody>
          <a:bodyPr/>
          <a:lstStyle/>
          <a:p>
            <a:fld id="{49664ADE-3212-458F-8CEB-049EE8A67287}" type="slidenum">
              <a:rPr lang="en-US" smtClean="0"/>
              <a:t>4</a:t>
            </a:fld>
            <a:endParaRPr lang="en-US"/>
          </a:p>
        </p:txBody>
      </p:sp>
      <p:pic>
        <p:nvPicPr>
          <p:cNvPr id="6" name="Picture 5">
            <a:extLst>
              <a:ext uri="{FF2B5EF4-FFF2-40B4-BE49-F238E27FC236}">
                <a16:creationId xmlns:a16="http://schemas.microsoft.com/office/drawing/2014/main" id="{008E3003-B137-EDEA-6F0B-526D48327587}"/>
              </a:ext>
            </a:extLst>
          </p:cNvPr>
          <p:cNvPicPr>
            <a:picLocks noChangeAspect="1"/>
          </p:cNvPicPr>
          <p:nvPr/>
        </p:nvPicPr>
        <p:blipFill>
          <a:blip r:embed="rId3"/>
          <a:stretch>
            <a:fillRect/>
          </a:stretch>
        </p:blipFill>
        <p:spPr>
          <a:xfrm>
            <a:off x="8915400" y="3647098"/>
            <a:ext cx="2438400" cy="2247900"/>
          </a:xfrm>
          <a:prstGeom prst="rect">
            <a:avLst/>
          </a:prstGeom>
        </p:spPr>
      </p:pic>
    </p:spTree>
    <p:extLst>
      <p:ext uri="{BB962C8B-B14F-4D97-AF65-F5344CB8AC3E}">
        <p14:creationId xmlns:p14="http://schemas.microsoft.com/office/powerpoint/2010/main" val="34747190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9A130-D23A-C65E-C869-65BC6E2C8A84}"/>
              </a:ext>
            </a:extLst>
          </p:cNvPr>
          <p:cNvSpPr>
            <a:spLocks noGrp="1"/>
          </p:cNvSpPr>
          <p:nvPr>
            <p:ph type="title"/>
          </p:nvPr>
        </p:nvSpPr>
        <p:spPr/>
        <p:txBody>
          <a:bodyPr>
            <a:normAutofit fontScale="90000"/>
          </a:bodyPr>
          <a:lstStyle/>
          <a:p>
            <a:br>
              <a:rPr lang="en-US"/>
            </a:br>
            <a:r>
              <a:rPr lang="en-US" sz="3600" b="1">
                <a:latin typeface="Palatino Linotype" panose="02040502050505030304" pitchFamily="18" charset="0"/>
              </a:rPr>
              <a:t>Data Mining</a:t>
            </a:r>
            <a:br>
              <a:rPr lang="en-US"/>
            </a:br>
            <a:endParaRPr lang="en-US"/>
          </a:p>
        </p:txBody>
      </p:sp>
      <p:sp>
        <p:nvSpPr>
          <p:cNvPr id="3" name="Content Placeholder 2">
            <a:extLst>
              <a:ext uri="{FF2B5EF4-FFF2-40B4-BE49-F238E27FC236}">
                <a16:creationId xmlns:a16="http://schemas.microsoft.com/office/drawing/2014/main" id="{607652B9-E822-AEA5-1C2B-8B521F11A309}"/>
              </a:ext>
            </a:extLst>
          </p:cNvPr>
          <p:cNvSpPr>
            <a:spLocks noGrp="1"/>
          </p:cNvSpPr>
          <p:nvPr>
            <p:ph idx="1"/>
          </p:nvPr>
        </p:nvSpPr>
        <p:spPr>
          <a:xfrm>
            <a:off x="838200" y="4572000"/>
            <a:ext cx="6777701" cy="1604963"/>
          </a:xfrm>
        </p:spPr>
        <p:txBody>
          <a:bodyPr>
            <a:normAutofit/>
          </a:bodyPr>
          <a:lstStyle/>
          <a:p>
            <a:pPr marL="0" indent="0">
              <a:buNone/>
            </a:pPr>
            <a:r>
              <a:rPr lang="en-US"/>
              <a:t>﻿</a:t>
            </a:r>
          </a:p>
        </p:txBody>
      </p:sp>
      <p:sp>
        <p:nvSpPr>
          <p:cNvPr id="4" name="Slide Number Placeholder 3">
            <a:extLst>
              <a:ext uri="{FF2B5EF4-FFF2-40B4-BE49-F238E27FC236}">
                <a16:creationId xmlns:a16="http://schemas.microsoft.com/office/drawing/2014/main" id="{45D091BB-D375-D4B9-2286-1B3285627FF0}"/>
              </a:ext>
            </a:extLst>
          </p:cNvPr>
          <p:cNvSpPr>
            <a:spLocks noGrp="1"/>
          </p:cNvSpPr>
          <p:nvPr>
            <p:ph type="sldNum" sz="quarter" idx="12"/>
          </p:nvPr>
        </p:nvSpPr>
        <p:spPr/>
        <p:txBody>
          <a:bodyPr/>
          <a:lstStyle/>
          <a:p>
            <a:fld id="{49664ADE-3212-458F-8CEB-049EE8A67287}" type="slidenum">
              <a:rPr lang="en-US" smtClean="0"/>
              <a:t>5</a:t>
            </a:fld>
            <a:endParaRPr lang="en-US"/>
          </a:p>
        </p:txBody>
      </p:sp>
      <p:pic>
        <p:nvPicPr>
          <p:cNvPr id="2050" name="Picture 2" descr="An Overview of Business Problems and Data Science Solutions — Part 2 | by  Mehmet Gökçe | MEMOTEC | Medium">
            <a:extLst>
              <a:ext uri="{FF2B5EF4-FFF2-40B4-BE49-F238E27FC236}">
                <a16:creationId xmlns:a16="http://schemas.microsoft.com/office/drawing/2014/main" id="{6B2B7860-4DB6-D5F7-AACB-C068E36EA4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5067" y="1863590"/>
            <a:ext cx="4411031" cy="450613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AE57728-B762-9E4C-783C-27AD8263D499}"/>
              </a:ext>
            </a:extLst>
          </p:cNvPr>
          <p:cNvSpPr txBox="1"/>
          <p:nvPr/>
        </p:nvSpPr>
        <p:spPr>
          <a:xfrm>
            <a:off x="6465904" y="4727924"/>
            <a:ext cx="5462955" cy="2215991"/>
          </a:xfrm>
          <a:prstGeom prst="rect">
            <a:avLst/>
          </a:prstGeom>
          <a:noFill/>
        </p:spPr>
        <p:txBody>
          <a:bodyPr wrap="square">
            <a:spAutoFit/>
          </a:bodyPr>
          <a:lstStyle/>
          <a:p>
            <a:pPr algn="l">
              <a:buFont typeface="+mj-lt"/>
              <a:buAutoNum type="arabicPeriod"/>
            </a:pPr>
            <a:r>
              <a:rPr lang="en-US" sz="2400" b="1" i="0">
                <a:solidFill>
                  <a:srgbClr val="374151"/>
                </a:solidFill>
                <a:effectLst/>
                <a:latin typeface="Palatino Linotype" panose="02040502050505030304" pitchFamily="18" charset="0"/>
              </a:rPr>
              <a:t>Defining the Business Problem</a:t>
            </a:r>
          </a:p>
          <a:p>
            <a:pPr algn="l">
              <a:buFont typeface="+mj-lt"/>
              <a:buAutoNum type="arabicPeriod"/>
            </a:pPr>
            <a:r>
              <a:rPr lang="en-US" sz="2400" b="1" i="0">
                <a:solidFill>
                  <a:srgbClr val="374151"/>
                </a:solidFill>
                <a:effectLst/>
                <a:latin typeface="Palatino Linotype" panose="02040502050505030304" pitchFamily="18" charset="0"/>
              </a:rPr>
              <a:t>Exploring Data Understanding</a:t>
            </a:r>
            <a:endParaRPr lang="en-US" sz="2400" b="0" i="0">
              <a:solidFill>
                <a:srgbClr val="374151"/>
              </a:solidFill>
              <a:effectLst/>
              <a:latin typeface="Palatino Linotype" panose="02040502050505030304" pitchFamily="18" charset="0"/>
            </a:endParaRPr>
          </a:p>
          <a:p>
            <a:pPr algn="l">
              <a:buFont typeface="+mj-lt"/>
              <a:buAutoNum type="arabicPeriod"/>
            </a:pPr>
            <a:r>
              <a:rPr lang="en-US" sz="2400" b="1" i="0">
                <a:solidFill>
                  <a:srgbClr val="374151"/>
                </a:solidFill>
                <a:effectLst/>
                <a:latin typeface="Palatino Linotype" panose="02040502050505030304" pitchFamily="18" charset="0"/>
              </a:rPr>
              <a:t>Preparing the Data</a:t>
            </a:r>
            <a:endParaRPr lang="en-US" sz="2400" b="1">
              <a:solidFill>
                <a:srgbClr val="374151"/>
              </a:solidFill>
              <a:latin typeface="Palatino Linotype" panose="02040502050505030304" pitchFamily="18" charset="0"/>
            </a:endParaRPr>
          </a:p>
          <a:p>
            <a:pPr algn="l">
              <a:buFont typeface="+mj-lt"/>
              <a:buAutoNum type="arabicPeriod"/>
            </a:pPr>
            <a:r>
              <a:rPr lang="en-US" sz="2400" b="1" i="0">
                <a:solidFill>
                  <a:srgbClr val="374151"/>
                </a:solidFill>
                <a:effectLst/>
                <a:latin typeface="Palatino Linotype" panose="02040502050505030304" pitchFamily="18" charset="0"/>
              </a:rPr>
              <a:t>Implementing Model</a:t>
            </a:r>
          </a:p>
          <a:p>
            <a:pPr algn="l">
              <a:buFont typeface="+mj-lt"/>
              <a:buAutoNum type="arabicPeriod"/>
            </a:pPr>
            <a:r>
              <a:rPr lang="en-US" sz="2400" b="1" i="0">
                <a:solidFill>
                  <a:srgbClr val="374151"/>
                </a:solidFill>
                <a:effectLst/>
                <a:latin typeface="Palatino Linotype" panose="02040502050505030304" pitchFamily="18" charset="0"/>
              </a:rPr>
              <a:t>Model Evaluation</a:t>
            </a:r>
          </a:p>
          <a:p>
            <a:pPr algn="l"/>
            <a:endParaRPr lang="en-US" b="0" i="0">
              <a:solidFill>
                <a:srgbClr val="374151"/>
              </a:solidFill>
              <a:effectLst/>
              <a:latin typeface="Söhne"/>
            </a:endParaRPr>
          </a:p>
        </p:txBody>
      </p:sp>
    </p:spTree>
    <p:extLst>
      <p:ext uri="{BB962C8B-B14F-4D97-AF65-F5344CB8AC3E}">
        <p14:creationId xmlns:p14="http://schemas.microsoft.com/office/powerpoint/2010/main" val="3246090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9A130-D23A-C65E-C869-65BC6E2C8A84}"/>
              </a:ext>
            </a:extLst>
          </p:cNvPr>
          <p:cNvSpPr>
            <a:spLocks noGrp="1"/>
          </p:cNvSpPr>
          <p:nvPr>
            <p:ph type="title"/>
          </p:nvPr>
        </p:nvSpPr>
        <p:spPr/>
        <p:txBody>
          <a:bodyPr>
            <a:normAutofit fontScale="90000"/>
          </a:bodyPr>
          <a:lstStyle/>
          <a:p>
            <a:br>
              <a:rPr lang="en-US"/>
            </a:br>
            <a:r>
              <a:rPr lang="en-US" sz="3600" b="1">
                <a:latin typeface="Palatino Linotype" panose="02040502050505030304" pitchFamily="18" charset="0"/>
              </a:rPr>
              <a:t>Data Description</a:t>
            </a:r>
            <a:br>
              <a:rPr lang="en-US"/>
            </a:br>
            <a:endParaRPr lang="en-US"/>
          </a:p>
        </p:txBody>
      </p:sp>
      <p:sp>
        <p:nvSpPr>
          <p:cNvPr id="3" name="Content Placeholder 2">
            <a:extLst>
              <a:ext uri="{FF2B5EF4-FFF2-40B4-BE49-F238E27FC236}">
                <a16:creationId xmlns:a16="http://schemas.microsoft.com/office/drawing/2014/main" id="{607652B9-E822-AEA5-1C2B-8B521F11A309}"/>
              </a:ext>
            </a:extLst>
          </p:cNvPr>
          <p:cNvSpPr>
            <a:spLocks noGrp="1"/>
          </p:cNvSpPr>
          <p:nvPr>
            <p:ph idx="1"/>
          </p:nvPr>
        </p:nvSpPr>
        <p:spPr>
          <a:xfrm>
            <a:off x="838200" y="1606062"/>
            <a:ext cx="10515600" cy="4570901"/>
          </a:xfrm>
        </p:spPr>
        <p:txBody>
          <a:bodyPr>
            <a:normAutofit/>
          </a:bodyPr>
          <a:lstStyle/>
          <a:p>
            <a:pPr marL="0" indent="0">
              <a:buNone/>
            </a:pPr>
            <a:r>
              <a:rPr lang="en-US"/>
              <a:t>﻿</a:t>
            </a:r>
          </a:p>
          <a:p>
            <a:r>
              <a:rPr lang="en-US" sz="2400">
                <a:latin typeface="Palatino Linotype" panose="02040502050505030304" pitchFamily="18" charset="0"/>
              </a:rPr>
              <a:t>The data set includes credit card transactions made by European cardholders over a period of two days in September 2013. </a:t>
            </a:r>
          </a:p>
          <a:p>
            <a:pPr marL="228600" marR="0" lvl="0" indent="-228600" fontAlgn="base">
              <a:lnSpc>
                <a:spcPct val="110000"/>
              </a:lnSpc>
              <a:spcAft>
                <a:spcPts val="0"/>
              </a:spcAft>
              <a:buFont typeface="Arial" panose="020B0604020202020204" pitchFamily="34" charset="0"/>
              <a:buChar char="•"/>
              <a:tabLst>
                <a:tab pos="457200" algn="l"/>
              </a:tabLst>
            </a:pPr>
            <a:r>
              <a:rPr lang="en-US" sz="2400">
                <a:latin typeface="Palatino Linotype" panose="02040502050505030304" pitchFamily="18" charset="0"/>
              </a:rPr>
              <a:t>There are 31 columns and 284807 rows.</a:t>
            </a:r>
          </a:p>
          <a:p>
            <a:pPr fontAlgn="base">
              <a:lnSpc>
                <a:spcPct val="110000"/>
              </a:lnSpc>
              <a:tabLst>
                <a:tab pos="457200" algn="l"/>
              </a:tabLst>
            </a:pPr>
            <a:r>
              <a:rPr lang="en-US" sz="2400">
                <a:latin typeface="Palatino Linotype" panose="02040502050505030304" pitchFamily="18" charset="0"/>
              </a:rPr>
              <a:t>Information about transactions.</a:t>
            </a:r>
          </a:p>
          <a:p>
            <a:pPr marL="228600" marR="0" lvl="0" indent="-228600" fontAlgn="base">
              <a:lnSpc>
                <a:spcPct val="110000"/>
              </a:lnSpc>
              <a:spcAft>
                <a:spcPts val="0"/>
              </a:spcAft>
              <a:buFont typeface="Arial" panose="020B0604020202020204" pitchFamily="34" charset="0"/>
              <a:buChar char="•"/>
              <a:tabLst>
                <a:tab pos="457200" algn="l"/>
              </a:tabLst>
            </a:pPr>
            <a:endParaRPr lang="en-US" sz="2400">
              <a:latin typeface="Palatino Linotype" panose="02040502050505030304" pitchFamily="18" charset="0"/>
            </a:endParaRPr>
          </a:p>
          <a:p>
            <a:endParaRPr lang="en-US"/>
          </a:p>
        </p:txBody>
      </p:sp>
      <p:sp>
        <p:nvSpPr>
          <p:cNvPr id="4" name="Slide Number Placeholder 3">
            <a:extLst>
              <a:ext uri="{FF2B5EF4-FFF2-40B4-BE49-F238E27FC236}">
                <a16:creationId xmlns:a16="http://schemas.microsoft.com/office/drawing/2014/main" id="{4B751EAA-B6B2-ADB7-E75D-05536440187E}"/>
              </a:ext>
            </a:extLst>
          </p:cNvPr>
          <p:cNvSpPr>
            <a:spLocks noGrp="1"/>
          </p:cNvSpPr>
          <p:nvPr>
            <p:ph type="sldNum" sz="quarter" idx="12"/>
          </p:nvPr>
        </p:nvSpPr>
        <p:spPr/>
        <p:txBody>
          <a:bodyPr/>
          <a:lstStyle/>
          <a:p>
            <a:fld id="{49664ADE-3212-458F-8CEB-049EE8A67287}" type="slidenum">
              <a:rPr lang="en-US" smtClean="0"/>
              <a:t>6</a:t>
            </a:fld>
            <a:endParaRPr lang="en-US"/>
          </a:p>
        </p:txBody>
      </p:sp>
    </p:spTree>
    <p:extLst>
      <p:ext uri="{BB962C8B-B14F-4D97-AF65-F5344CB8AC3E}">
        <p14:creationId xmlns:p14="http://schemas.microsoft.com/office/powerpoint/2010/main" val="3453308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AEA64-1D2D-F90B-45AE-F277E10ECED7}"/>
              </a:ext>
            </a:extLst>
          </p:cNvPr>
          <p:cNvSpPr>
            <a:spLocks noGrp="1"/>
          </p:cNvSpPr>
          <p:nvPr>
            <p:ph type="title"/>
          </p:nvPr>
        </p:nvSpPr>
        <p:spPr>
          <a:xfrm>
            <a:off x="839788" y="457200"/>
            <a:ext cx="10707443" cy="1008185"/>
          </a:xfrm>
        </p:spPr>
        <p:txBody>
          <a:bodyPr>
            <a:normAutofit/>
          </a:bodyPr>
          <a:lstStyle/>
          <a:p>
            <a:r>
              <a:rPr lang="en-US" b="1">
                <a:latin typeface="Palatino Linotype" panose="02040502050505030304" pitchFamily="18" charset="0"/>
              </a:rPr>
              <a:t>Data Statistics</a:t>
            </a:r>
          </a:p>
        </p:txBody>
      </p:sp>
      <p:sp>
        <p:nvSpPr>
          <p:cNvPr id="4" name="Text Placeholder 3">
            <a:extLst>
              <a:ext uri="{FF2B5EF4-FFF2-40B4-BE49-F238E27FC236}">
                <a16:creationId xmlns:a16="http://schemas.microsoft.com/office/drawing/2014/main" id="{2EABE3FC-5252-380E-BAD3-E60D0573E433}"/>
              </a:ext>
            </a:extLst>
          </p:cNvPr>
          <p:cNvSpPr>
            <a:spLocks noGrp="1"/>
          </p:cNvSpPr>
          <p:nvPr>
            <p:ph type="body" sz="half" idx="2"/>
          </p:nvPr>
        </p:nvSpPr>
        <p:spPr>
          <a:xfrm>
            <a:off x="839788" y="1781909"/>
            <a:ext cx="9839935" cy="2754922"/>
          </a:xfrm>
        </p:spPr>
        <p:txBody>
          <a:bodyPr>
            <a:normAutofit fontScale="62500" lnSpcReduction="20000"/>
          </a:bodyPr>
          <a:lstStyle/>
          <a:p>
            <a:pPr marL="228600" indent="-228600">
              <a:lnSpc>
                <a:spcPct val="110000"/>
              </a:lnSpc>
              <a:buFont typeface="Arial" panose="020B0604020202020204" pitchFamily="34" charset="0"/>
              <a:buChar char="•"/>
            </a:pPr>
            <a:r>
              <a:rPr lang="en-US" sz="4400">
                <a:latin typeface="Palatino Linotype" panose="02040502050505030304" pitchFamily="18" charset="0"/>
              </a:rPr>
              <a:t>Apart from 'time’, 'amount’ &amp; ‘class’, all the other features (V1, V2, V3, up to V28) are the principal components obtained using PCA to maintain confidentiality.</a:t>
            </a:r>
          </a:p>
          <a:p>
            <a:pPr marL="228600" indent="-228600">
              <a:lnSpc>
                <a:spcPct val="110000"/>
              </a:lnSpc>
              <a:buFont typeface="Arial" panose="020B0604020202020204" pitchFamily="34" charset="0"/>
              <a:buChar char="•"/>
            </a:pPr>
            <a:r>
              <a:rPr lang="en-US" sz="4400">
                <a:latin typeface="Palatino Linotype" panose="02040502050505030304" pitchFamily="18" charset="0"/>
              </a:rPr>
              <a:t>There is no null value in the dataset.</a:t>
            </a:r>
          </a:p>
          <a:p>
            <a:pPr marL="228600" indent="-228600">
              <a:lnSpc>
                <a:spcPct val="110000"/>
              </a:lnSpc>
              <a:buFont typeface="Arial" panose="020B0604020202020204" pitchFamily="34" charset="0"/>
              <a:buChar char="•"/>
            </a:pPr>
            <a:r>
              <a:rPr lang="en-US" sz="4400">
                <a:latin typeface="Palatino Linotype" panose="02040502050505030304" pitchFamily="18" charset="0"/>
              </a:rPr>
              <a:t>The feature 'class' represents class labelling, and it takes the value of 1 in cases of fraud and 0 in others.</a:t>
            </a:r>
          </a:p>
          <a:p>
            <a:pPr marL="342900" marR="0" lvl="0" indent="-342900" algn="just" fontAlgn="base">
              <a:lnSpc>
                <a:spcPct val="150000"/>
              </a:lnSpc>
              <a:spcBef>
                <a:spcPts val="0"/>
              </a:spcBef>
              <a:spcAft>
                <a:spcPts val="0"/>
              </a:spcAft>
              <a:buFont typeface="Arial" panose="020B0604020202020204" pitchFamily="34" charset="0"/>
              <a:buChar char="•"/>
              <a:tabLst>
                <a:tab pos="457200" algn="l"/>
              </a:tabLst>
            </a:pPr>
            <a:endParaRPr lang="en-US" sz="1600">
              <a:effectLst/>
              <a:latin typeface="Arial" panose="020B0604020202020204" pitchFamily="34" charset="0"/>
              <a:ea typeface="Arial" panose="020B0604020202020204" pitchFamily="34" charset="0"/>
              <a:cs typeface="Times New Roman" panose="02020603050405020304" pitchFamily="18" charset="0"/>
            </a:endParaRPr>
          </a:p>
          <a:p>
            <a:endParaRPr lang="en-US"/>
          </a:p>
        </p:txBody>
      </p:sp>
      <p:sp>
        <p:nvSpPr>
          <p:cNvPr id="5" name="Slide Number Placeholder 4">
            <a:extLst>
              <a:ext uri="{FF2B5EF4-FFF2-40B4-BE49-F238E27FC236}">
                <a16:creationId xmlns:a16="http://schemas.microsoft.com/office/drawing/2014/main" id="{424B3779-8321-8D01-B3DE-DB4B277BB521}"/>
              </a:ext>
            </a:extLst>
          </p:cNvPr>
          <p:cNvSpPr>
            <a:spLocks noGrp="1"/>
          </p:cNvSpPr>
          <p:nvPr>
            <p:ph type="sldNum" sz="quarter" idx="12"/>
          </p:nvPr>
        </p:nvSpPr>
        <p:spPr/>
        <p:txBody>
          <a:bodyPr/>
          <a:lstStyle/>
          <a:p>
            <a:fld id="{49664ADE-3212-458F-8CEB-049EE8A67287}" type="slidenum">
              <a:rPr lang="en-US" smtClean="0"/>
              <a:t>7</a:t>
            </a:fld>
            <a:endParaRPr lang="en-US"/>
          </a:p>
        </p:txBody>
      </p:sp>
      <p:pic>
        <p:nvPicPr>
          <p:cNvPr id="10" name="Picture 9">
            <a:extLst>
              <a:ext uri="{FF2B5EF4-FFF2-40B4-BE49-F238E27FC236}">
                <a16:creationId xmlns:a16="http://schemas.microsoft.com/office/drawing/2014/main" id="{89528954-2EBB-CA61-43FC-52808EE8E5D1}"/>
              </a:ext>
            </a:extLst>
          </p:cNvPr>
          <p:cNvPicPr>
            <a:picLocks noChangeAspect="1"/>
          </p:cNvPicPr>
          <p:nvPr/>
        </p:nvPicPr>
        <p:blipFill>
          <a:blip r:embed="rId2"/>
          <a:stretch>
            <a:fillRect/>
          </a:stretch>
        </p:blipFill>
        <p:spPr>
          <a:xfrm>
            <a:off x="1512277" y="4477361"/>
            <a:ext cx="7772400" cy="1938460"/>
          </a:xfrm>
          <a:prstGeom prst="rect">
            <a:avLst/>
          </a:prstGeom>
        </p:spPr>
      </p:pic>
      <p:pic>
        <p:nvPicPr>
          <p:cNvPr id="14" name="Picture 13">
            <a:extLst>
              <a:ext uri="{FF2B5EF4-FFF2-40B4-BE49-F238E27FC236}">
                <a16:creationId xmlns:a16="http://schemas.microsoft.com/office/drawing/2014/main" id="{7DFE546F-41F8-D9FD-D3BD-425E58868288}"/>
              </a:ext>
            </a:extLst>
          </p:cNvPr>
          <p:cNvPicPr>
            <a:picLocks noChangeAspect="1"/>
          </p:cNvPicPr>
          <p:nvPr/>
        </p:nvPicPr>
        <p:blipFill>
          <a:blip r:embed="rId3"/>
          <a:stretch>
            <a:fillRect/>
          </a:stretch>
        </p:blipFill>
        <p:spPr>
          <a:xfrm>
            <a:off x="8921263" y="457200"/>
            <a:ext cx="2286000" cy="1188924"/>
          </a:xfrm>
          <a:prstGeom prst="rect">
            <a:avLst/>
          </a:prstGeom>
        </p:spPr>
      </p:pic>
    </p:spTree>
    <p:extLst>
      <p:ext uri="{BB962C8B-B14F-4D97-AF65-F5344CB8AC3E}">
        <p14:creationId xmlns:p14="http://schemas.microsoft.com/office/powerpoint/2010/main" val="1272193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97EA6-7A8D-57A0-63B4-70387A410B5A}"/>
              </a:ext>
            </a:extLst>
          </p:cNvPr>
          <p:cNvSpPr>
            <a:spLocks noGrp="1"/>
          </p:cNvSpPr>
          <p:nvPr>
            <p:ph type="ctrTitle"/>
          </p:nvPr>
        </p:nvSpPr>
        <p:spPr>
          <a:xfrm>
            <a:off x="1524000" y="1122363"/>
            <a:ext cx="4044462" cy="753329"/>
          </a:xfrm>
        </p:spPr>
        <p:txBody>
          <a:bodyPr>
            <a:normAutofit/>
          </a:bodyPr>
          <a:lstStyle/>
          <a:p>
            <a:r>
              <a:rPr lang="en-US" sz="3200" b="1">
                <a:latin typeface="Palatino Linotype" panose="02040502050505030304" pitchFamily="18" charset="0"/>
              </a:rPr>
              <a:t>Data Statistics</a:t>
            </a:r>
            <a:endParaRPr lang="en-US" sz="3200"/>
          </a:p>
        </p:txBody>
      </p:sp>
      <p:sp>
        <p:nvSpPr>
          <p:cNvPr id="3" name="Subtitle 2">
            <a:extLst>
              <a:ext uri="{FF2B5EF4-FFF2-40B4-BE49-F238E27FC236}">
                <a16:creationId xmlns:a16="http://schemas.microsoft.com/office/drawing/2014/main" id="{6135B3A6-9813-5C07-585D-B2EFE3AE1644}"/>
              </a:ext>
            </a:extLst>
          </p:cNvPr>
          <p:cNvSpPr>
            <a:spLocks noGrp="1"/>
          </p:cNvSpPr>
          <p:nvPr>
            <p:ph type="subTitle" idx="1"/>
          </p:nvPr>
        </p:nvSpPr>
        <p:spPr>
          <a:xfrm>
            <a:off x="1524000" y="2426677"/>
            <a:ext cx="9144000" cy="3929673"/>
          </a:xfrm>
        </p:spPr>
        <p:txBody>
          <a:bodyPr/>
          <a:lstStyle/>
          <a:p>
            <a:pPr marL="342900" indent="-342900" algn="l">
              <a:buFont typeface="Arial" panose="020B0604020202020204" pitchFamily="34" charset="0"/>
              <a:buChar char="•"/>
            </a:pPr>
            <a:r>
              <a:rPr lang="en-US" sz="2400">
                <a:latin typeface="Palatino Linotype" panose="02040502050505030304" pitchFamily="18" charset="0"/>
              </a:rPr>
              <a:t>Out of 284807, Non Fraud Transactions are 284315 and Fraud Transactions are 492.</a:t>
            </a:r>
          </a:p>
          <a:p>
            <a:pPr marL="342900" indent="-342900" algn="l">
              <a:buFont typeface="Arial" panose="020B0604020202020204" pitchFamily="34" charset="0"/>
              <a:buChar char="•"/>
            </a:pPr>
            <a:r>
              <a:rPr lang="en-US" sz="2400">
                <a:latin typeface="Palatino Linotype" panose="02040502050505030304" pitchFamily="18" charset="0"/>
              </a:rPr>
              <a:t>This data set is highly unbalanced, with class1 (frauds) accounting for 0.172% and class 0 (not fraud) 99.82% of all the transaction</a:t>
            </a:r>
          </a:p>
          <a:p>
            <a:pPr marL="457200" indent="-457200" algn="l">
              <a:buFont typeface="+mj-lt"/>
              <a:buAutoNum type="arabicPeriod"/>
            </a:pPr>
            <a:endParaRPr lang="en-US" sz="2400">
              <a:latin typeface="Palatino Linotype" panose="02040502050505030304" pitchFamily="18" charset="0"/>
            </a:endParaRPr>
          </a:p>
          <a:p>
            <a:endParaRPr lang="en-US"/>
          </a:p>
        </p:txBody>
      </p:sp>
      <p:sp>
        <p:nvSpPr>
          <p:cNvPr id="4" name="Slide Number Placeholder 3">
            <a:extLst>
              <a:ext uri="{FF2B5EF4-FFF2-40B4-BE49-F238E27FC236}">
                <a16:creationId xmlns:a16="http://schemas.microsoft.com/office/drawing/2014/main" id="{CBBF2C84-BE29-7F0E-236F-57E24A99B502}"/>
              </a:ext>
            </a:extLst>
          </p:cNvPr>
          <p:cNvSpPr>
            <a:spLocks noGrp="1"/>
          </p:cNvSpPr>
          <p:nvPr>
            <p:ph type="sldNum" sz="quarter" idx="12"/>
          </p:nvPr>
        </p:nvSpPr>
        <p:spPr/>
        <p:txBody>
          <a:bodyPr/>
          <a:lstStyle/>
          <a:p>
            <a:fld id="{49664ADE-3212-458F-8CEB-049EE8A67287}" type="slidenum">
              <a:rPr lang="en-US" smtClean="0"/>
              <a:t>8</a:t>
            </a:fld>
            <a:endParaRPr lang="en-US"/>
          </a:p>
        </p:txBody>
      </p:sp>
      <p:pic>
        <p:nvPicPr>
          <p:cNvPr id="6" name="Picture 5">
            <a:extLst>
              <a:ext uri="{FF2B5EF4-FFF2-40B4-BE49-F238E27FC236}">
                <a16:creationId xmlns:a16="http://schemas.microsoft.com/office/drawing/2014/main" id="{B1D62665-5EAA-EA40-1ABD-BFB22B520A42}"/>
              </a:ext>
            </a:extLst>
          </p:cNvPr>
          <p:cNvPicPr>
            <a:picLocks noChangeAspect="1"/>
          </p:cNvPicPr>
          <p:nvPr/>
        </p:nvPicPr>
        <p:blipFill>
          <a:blip r:embed="rId2"/>
          <a:stretch>
            <a:fillRect/>
          </a:stretch>
        </p:blipFill>
        <p:spPr>
          <a:xfrm>
            <a:off x="5345723" y="4032250"/>
            <a:ext cx="3476625" cy="2324100"/>
          </a:xfrm>
          <a:prstGeom prst="rect">
            <a:avLst/>
          </a:prstGeom>
        </p:spPr>
      </p:pic>
    </p:spTree>
    <p:extLst>
      <p:ext uri="{BB962C8B-B14F-4D97-AF65-F5344CB8AC3E}">
        <p14:creationId xmlns:p14="http://schemas.microsoft.com/office/powerpoint/2010/main" val="3710244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A5083-DB42-6E65-83A1-7479D59FF8E4}"/>
              </a:ext>
            </a:extLst>
          </p:cNvPr>
          <p:cNvSpPr>
            <a:spLocks noGrp="1"/>
          </p:cNvSpPr>
          <p:nvPr>
            <p:ph type="title"/>
          </p:nvPr>
        </p:nvSpPr>
        <p:spPr>
          <a:xfrm>
            <a:off x="838200" y="365125"/>
            <a:ext cx="10515600" cy="1325563"/>
          </a:xfrm>
        </p:spPr>
        <p:txBody>
          <a:bodyPr>
            <a:normAutofit/>
          </a:bodyPr>
          <a:lstStyle/>
          <a:p>
            <a:r>
              <a:rPr lang="en-US" sz="3200">
                <a:latin typeface="Palatino Linotype" panose="02040502050505030304" pitchFamily="18" charset="0"/>
              </a:rPr>
              <a:t>SMOTE</a:t>
            </a:r>
          </a:p>
        </p:txBody>
      </p:sp>
      <p:sp>
        <p:nvSpPr>
          <p:cNvPr id="3" name="Content Placeholder 2">
            <a:extLst>
              <a:ext uri="{FF2B5EF4-FFF2-40B4-BE49-F238E27FC236}">
                <a16:creationId xmlns:a16="http://schemas.microsoft.com/office/drawing/2014/main" id="{CC0F8CF5-7D65-7D77-B49D-487DE9789265}"/>
              </a:ext>
            </a:extLst>
          </p:cNvPr>
          <p:cNvSpPr>
            <a:spLocks noGrp="1"/>
          </p:cNvSpPr>
          <p:nvPr>
            <p:ph idx="1"/>
          </p:nvPr>
        </p:nvSpPr>
        <p:spPr/>
        <p:txBody>
          <a:bodyPr vert="horz" lIns="91440" tIns="45720" rIns="91440" bIns="45720" rtlCol="0" anchor="t">
            <a:normAutofit/>
          </a:bodyPr>
          <a:lstStyle/>
          <a:p>
            <a:pPr marL="0" indent="0">
              <a:buNone/>
            </a:pPr>
            <a:r>
              <a:rPr lang="en-US" sz="2400">
                <a:latin typeface="Palatino Linotype"/>
              </a:rPr>
              <a:t>We applied SMOTE (Synthetic Minority Over-sampling Technique) to address the high imbalance in the dataset. This technique involves generating synthetic samples for the minority class to achieve a more balanced representation and improve the model's performance.</a:t>
            </a:r>
            <a:endParaRPr lang="en-US" sz="2400">
              <a:latin typeface="Palatino Linotype" panose="02040502050505030304" pitchFamily="18" charset="0"/>
            </a:endParaRPr>
          </a:p>
          <a:p>
            <a:pPr marL="0" indent="0">
              <a:buNone/>
            </a:pPr>
            <a:endParaRPr lang="en-US"/>
          </a:p>
          <a:p>
            <a:endParaRPr lang="en-US"/>
          </a:p>
        </p:txBody>
      </p:sp>
      <p:sp>
        <p:nvSpPr>
          <p:cNvPr id="4" name="Slide Number Placeholder 3">
            <a:extLst>
              <a:ext uri="{FF2B5EF4-FFF2-40B4-BE49-F238E27FC236}">
                <a16:creationId xmlns:a16="http://schemas.microsoft.com/office/drawing/2014/main" id="{77942988-41F3-3510-58AF-B5DC68EB4407}"/>
              </a:ext>
            </a:extLst>
          </p:cNvPr>
          <p:cNvSpPr>
            <a:spLocks noGrp="1"/>
          </p:cNvSpPr>
          <p:nvPr>
            <p:ph type="sldNum" sz="quarter" idx="12"/>
          </p:nvPr>
        </p:nvSpPr>
        <p:spPr/>
        <p:txBody>
          <a:bodyPr/>
          <a:lstStyle/>
          <a:p>
            <a:fld id="{49664ADE-3212-458F-8CEB-049EE8A67287}" type="slidenum">
              <a:rPr lang="en-US" smtClean="0"/>
              <a:t>9</a:t>
            </a:fld>
            <a:endParaRPr lang="en-US"/>
          </a:p>
        </p:txBody>
      </p:sp>
    </p:spTree>
    <p:extLst>
      <p:ext uri="{BB962C8B-B14F-4D97-AF65-F5344CB8AC3E}">
        <p14:creationId xmlns:p14="http://schemas.microsoft.com/office/powerpoint/2010/main" val="15492019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2.png"/></Relationships>
</file>

<file path=ppt/webextensions/webextension1.xml><?xml version="1.0" encoding="utf-8"?>
<we:webextension xmlns:we="http://schemas.microsoft.com/office/webextensions/webextension/2010/11" id="{508EBE3C-B133-4996-8A82-8C6AD4974F41}">
  <we:reference id="d98404ac-f9e2-4292-8cb6-eec349559ae5" version="1.0.0.2" store="excatalog" storeType="excatalog"/>
  <we:alternateReferences>
    <we:reference id="WA104381526" version="1.0.0.2" store="en-US" storeType="omex"/>
  </we:alternateReferences>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emplate/>
  <TotalTime>0</TotalTime>
  <Words>1531</Words>
  <Application>Microsoft Office PowerPoint</Application>
  <PresentationFormat>Widescreen</PresentationFormat>
  <Paragraphs>214</Paragraphs>
  <Slides>25</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Calibri Light</vt:lpstr>
      <vt:lpstr>Helvetica Neue</vt:lpstr>
      <vt:lpstr>Menlo</vt:lpstr>
      <vt:lpstr>Palatino Linotype</vt:lpstr>
      <vt:lpstr>Söhne</vt:lpstr>
      <vt:lpstr>Office Theme</vt:lpstr>
      <vt:lpstr>SEIS 763 : Machine Learning Project : Credit Card Fraud Detection Professor: Dr. Chih Lai</vt:lpstr>
      <vt:lpstr>Overview:</vt:lpstr>
      <vt:lpstr>Problem Statement: </vt:lpstr>
      <vt:lpstr>Understanding Data</vt:lpstr>
      <vt:lpstr> Data Mining </vt:lpstr>
      <vt:lpstr> Data Description </vt:lpstr>
      <vt:lpstr>Data Statistics</vt:lpstr>
      <vt:lpstr>Data Statistics</vt:lpstr>
      <vt:lpstr>SMOTE</vt:lpstr>
      <vt:lpstr>Exploratory Data Analysis</vt:lpstr>
      <vt:lpstr>Credit card amount vs class</vt:lpstr>
      <vt:lpstr>Distribution of transactions in Fraud&amp; Not Fraud Transactions</vt:lpstr>
      <vt:lpstr>Checking the effect of Amount and Time columns of the dataset on Class </vt:lpstr>
      <vt:lpstr>Distribution of various features of our dataset </vt:lpstr>
      <vt:lpstr>  Training Data and Test Data Reframing</vt:lpstr>
      <vt:lpstr>Model Names</vt:lpstr>
      <vt:lpstr>Model Comparisons &amp; Matrix : Logistic Regression</vt:lpstr>
      <vt:lpstr>Model Comparisons &amp; Matrix : Decision Tree</vt:lpstr>
      <vt:lpstr>Model Comparisons &amp; Matrix : K Nearest Neighbors</vt:lpstr>
      <vt:lpstr>Model Comparisons &amp; Matrix : Random Forest</vt:lpstr>
      <vt:lpstr>Model Comparisons &amp; Matrix : Support Vector Machine</vt:lpstr>
      <vt:lpstr>Comparing precision, accuracy f1 score and recall of all the models </vt:lpstr>
      <vt:lpstr>Conclusions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SEIS 763 : Machine Learning Project : Credit Card Fraud Detection</dc:title>
  <dc:creator>Prishant Nitika</dc:creator>
  <cp:lastModifiedBy>Niranjan Kulkarni</cp:lastModifiedBy>
  <cp:revision>7</cp:revision>
  <dcterms:created xsi:type="dcterms:W3CDTF">2023-12-02T16:05:41Z</dcterms:created>
  <dcterms:modified xsi:type="dcterms:W3CDTF">2024-07-16T15:14:18Z</dcterms:modified>
</cp:coreProperties>
</file>