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8"/>
  </p:notesMasterIdLst>
  <p:sldIdLst>
    <p:sldId id="256" r:id="rId2"/>
    <p:sldId id="272"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79" d="100"/>
          <a:sy n="79" d="100"/>
        </p:scale>
        <p:origin x="48"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0260DA-618B-41C7-B9E8-A245AB710C74}" type="datetimeFigureOut">
              <a:rPr lang="en-US" smtClean="0"/>
              <a:t>2/11/2024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A781C3-8597-41AB-8926-FD3B41245F08}" type="slidenum">
              <a:rPr lang="en-US" smtClean="0"/>
              <a:t>‹#›</a:t>
            </a:fld>
            <a:endParaRPr lang="en-US"/>
          </a:p>
        </p:txBody>
      </p:sp>
    </p:spTree>
    <p:extLst>
      <p:ext uri="{BB962C8B-B14F-4D97-AF65-F5344CB8AC3E}">
        <p14:creationId xmlns:p14="http://schemas.microsoft.com/office/powerpoint/2010/main" val="2580067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A781C3-8597-41AB-8926-FD3B41245F08}" type="slidenum">
              <a:rPr lang="en-US" smtClean="0"/>
              <a:t>1</a:t>
            </a:fld>
            <a:endParaRPr lang="en-US"/>
          </a:p>
        </p:txBody>
      </p:sp>
    </p:spTree>
    <p:extLst>
      <p:ext uri="{BB962C8B-B14F-4D97-AF65-F5344CB8AC3E}">
        <p14:creationId xmlns:p14="http://schemas.microsoft.com/office/powerpoint/2010/main" val="480498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A781C3-8597-41AB-8926-FD3B41245F08}" type="slidenum">
              <a:rPr lang="en-US" smtClean="0"/>
              <a:t>3</a:t>
            </a:fld>
            <a:endParaRPr lang="en-US"/>
          </a:p>
        </p:txBody>
      </p:sp>
    </p:spTree>
    <p:extLst>
      <p:ext uri="{BB962C8B-B14F-4D97-AF65-F5344CB8AC3E}">
        <p14:creationId xmlns:p14="http://schemas.microsoft.com/office/powerpoint/2010/main" val="29187993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AEA9B2F-6977-4A28-BC42-1E7C9BBA8BD2}" type="datetime1">
              <a:rPr lang="en-US" smtClean="0"/>
              <a:t>2/11/2024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smtClean="0"/>
              <a:t>IT-22018</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8F91F0-2A78-4954-AF73-A3F4A5451CFF}" type="datetime1">
              <a:rPr lang="en-US" smtClean="0"/>
              <a:t>2/11/2024</a:t>
            </a:fld>
            <a:endParaRPr lang="en-US" dirty="0"/>
          </a:p>
        </p:txBody>
      </p:sp>
      <p:sp>
        <p:nvSpPr>
          <p:cNvPr id="6" name="Footer Placeholder 5"/>
          <p:cNvSpPr>
            <a:spLocks noGrp="1"/>
          </p:cNvSpPr>
          <p:nvPr>
            <p:ph type="ftr" sz="quarter" idx="11"/>
          </p:nvPr>
        </p:nvSpPr>
        <p:spPr/>
        <p:txBody>
          <a:bodyPr/>
          <a:lstStyle/>
          <a:p>
            <a:r>
              <a:rPr lang="en-US" smtClean="0"/>
              <a:t>IT-22018</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84BC57-1901-44AF-8EB1-2C8E4D460434}" type="datetime1">
              <a:rPr lang="en-US" smtClean="0"/>
              <a:t>2/11/2024</a:t>
            </a:fld>
            <a:endParaRPr lang="en-US" dirty="0"/>
          </a:p>
        </p:txBody>
      </p:sp>
      <p:sp>
        <p:nvSpPr>
          <p:cNvPr id="6" name="Footer Placeholder 5"/>
          <p:cNvSpPr>
            <a:spLocks noGrp="1"/>
          </p:cNvSpPr>
          <p:nvPr>
            <p:ph type="ftr" sz="quarter" idx="11"/>
          </p:nvPr>
        </p:nvSpPr>
        <p:spPr/>
        <p:txBody>
          <a:bodyPr/>
          <a:lstStyle/>
          <a:p>
            <a:r>
              <a:rPr lang="en-US" smtClean="0"/>
              <a:t>IT-22018</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A58E7B-5E06-4C69-99A0-BCFB726DBDD8}" type="datetime1">
              <a:rPr lang="en-US" smtClean="0"/>
              <a:t>2/11/2024</a:t>
            </a:fld>
            <a:endParaRPr lang="en-US" dirty="0"/>
          </a:p>
        </p:txBody>
      </p:sp>
      <p:sp>
        <p:nvSpPr>
          <p:cNvPr id="6" name="Footer Placeholder 5"/>
          <p:cNvSpPr>
            <a:spLocks noGrp="1"/>
          </p:cNvSpPr>
          <p:nvPr>
            <p:ph type="ftr" sz="quarter" idx="11"/>
          </p:nvPr>
        </p:nvSpPr>
        <p:spPr/>
        <p:txBody>
          <a:bodyPr/>
          <a:lstStyle/>
          <a:p>
            <a:r>
              <a:rPr lang="en-US" smtClean="0"/>
              <a:t>IT-22018</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CD2DEB-3D04-459B-89A4-0847EB7F977A}" type="datetime1">
              <a:rPr lang="en-US" smtClean="0"/>
              <a:t>2/11/2024</a:t>
            </a:fld>
            <a:endParaRPr lang="en-US" dirty="0"/>
          </a:p>
        </p:txBody>
      </p:sp>
      <p:sp>
        <p:nvSpPr>
          <p:cNvPr id="6" name="Footer Placeholder 5"/>
          <p:cNvSpPr>
            <a:spLocks noGrp="1"/>
          </p:cNvSpPr>
          <p:nvPr>
            <p:ph type="ftr" sz="quarter" idx="11"/>
          </p:nvPr>
        </p:nvSpPr>
        <p:spPr/>
        <p:txBody>
          <a:bodyPr/>
          <a:lstStyle/>
          <a:p>
            <a:r>
              <a:rPr lang="en-US" smtClean="0"/>
              <a:t>IT-22018</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1352CF4-4B32-437E-A51B-5A4BA3A480F0}" type="datetime1">
              <a:rPr lang="en-US" smtClean="0"/>
              <a:t>2/11/2024</a:t>
            </a:fld>
            <a:endParaRPr lang="en-US" dirty="0"/>
          </a:p>
        </p:txBody>
      </p:sp>
      <p:sp>
        <p:nvSpPr>
          <p:cNvPr id="4" name="Footer Placeholder 3"/>
          <p:cNvSpPr>
            <a:spLocks noGrp="1"/>
          </p:cNvSpPr>
          <p:nvPr>
            <p:ph type="ftr" sz="quarter" idx="11"/>
          </p:nvPr>
        </p:nvSpPr>
        <p:spPr/>
        <p:txBody>
          <a:bodyPr/>
          <a:lstStyle/>
          <a:p>
            <a:r>
              <a:rPr lang="en-US" smtClean="0"/>
              <a:t>IT-22018</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4727EC4-6816-47CA-9B09-424707A16392}" type="datetime1">
              <a:rPr lang="en-US" smtClean="0"/>
              <a:t>2/11/2024</a:t>
            </a:fld>
            <a:endParaRPr lang="en-US" dirty="0"/>
          </a:p>
        </p:txBody>
      </p:sp>
      <p:sp>
        <p:nvSpPr>
          <p:cNvPr id="4" name="Footer Placeholder 3"/>
          <p:cNvSpPr>
            <a:spLocks noGrp="1"/>
          </p:cNvSpPr>
          <p:nvPr>
            <p:ph type="ftr" sz="quarter" idx="11"/>
          </p:nvPr>
        </p:nvSpPr>
        <p:spPr/>
        <p:txBody>
          <a:bodyPr/>
          <a:lstStyle/>
          <a:p>
            <a:r>
              <a:rPr lang="en-US" smtClean="0"/>
              <a:t>IT-22018</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85D62A-6199-45E1-8EB1-D1FCF2B72358}" type="datetime1">
              <a:rPr lang="en-US" smtClean="0"/>
              <a:t>2/11/2024</a:t>
            </a:fld>
            <a:endParaRPr lang="en-US" dirty="0"/>
          </a:p>
        </p:txBody>
      </p:sp>
      <p:sp>
        <p:nvSpPr>
          <p:cNvPr id="5" name="Footer Placeholder 4"/>
          <p:cNvSpPr>
            <a:spLocks noGrp="1"/>
          </p:cNvSpPr>
          <p:nvPr>
            <p:ph type="ftr" sz="quarter" idx="11"/>
          </p:nvPr>
        </p:nvSpPr>
        <p:spPr/>
        <p:txBody>
          <a:bodyPr/>
          <a:lstStyle/>
          <a:p>
            <a:r>
              <a:rPr lang="en-US" smtClean="0"/>
              <a:t>IT-22018</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AA6002-C6DA-4AD7-9E57-4D6EB5531368}" type="datetime1">
              <a:rPr lang="en-US" smtClean="0"/>
              <a:t>2/11/2024</a:t>
            </a:fld>
            <a:endParaRPr lang="en-US" dirty="0"/>
          </a:p>
        </p:txBody>
      </p:sp>
      <p:sp>
        <p:nvSpPr>
          <p:cNvPr id="5" name="Footer Placeholder 4"/>
          <p:cNvSpPr>
            <a:spLocks noGrp="1"/>
          </p:cNvSpPr>
          <p:nvPr>
            <p:ph type="ftr" sz="quarter" idx="11"/>
          </p:nvPr>
        </p:nvSpPr>
        <p:spPr/>
        <p:txBody>
          <a:bodyPr/>
          <a:lstStyle/>
          <a:p>
            <a:r>
              <a:rPr lang="en-US" smtClean="0"/>
              <a:t>IT-22018</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452A95A-B96B-4F1E-B2F9-A7C777C5B25C}" type="datetime1">
              <a:rPr lang="en-US" smtClean="0"/>
              <a:t>2/11/2024</a:t>
            </a:fld>
            <a:endParaRPr lang="en-US" dirty="0"/>
          </a:p>
        </p:txBody>
      </p:sp>
      <p:sp>
        <p:nvSpPr>
          <p:cNvPr id="5" name="Footer Placeholder 4"/>
          <p:cNvSpPr>
            <a:spLocks noGrp="1"/>
          </p:cNvSpPr>
          <p:nvPr>
            <p:ph type="ftr" sz="quarter" idx="11"/>
          </p:nvPr>
        </p:nvSpPr>
        <p:spPr/>
        <p:txBody>
          <a:bodyPr/>
          <a:lstStyle/>
          <a:p>
            <a:r>
              <a:rPr lang="en-US" smtClean="0"/>
              <a:t>IT-22018</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6ACED3-8685-4EBF-9CDA-1A59E88BF650}" type="datetime1">
              <a:rPr lang="en-US" smtClean="0"/>
              <a:t>2/11/2024</a:t>
            </a:fld>
            <a:endParaRPr lang="en-US" dirty="0"/>
          </a:p>
        </p:txBody>
      </p:sp>
      <p:sp>
        <p:nvSpPr>
          <p:cNvPr id="5" name="Footer Placeholder 4"/>
          <p:cNvSpPr>
            <a:spLocks noGrp="1"/>
          </p:cNvSpPr>
          <p:nvPr>
            <p:ph type="ftr" sz="quarter" idx="11"/>
          </p:nvPr>
        </p:nvSpPr>
        <p:spPr/>
        <p:txBody>
          <a:bodyPr/>
          <a:lstStyle/>
          <a:p>
            <a:r>
              <a:rPr lang="en-US" smtClean="0"/>
              <a:t>IT-22018</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590BE73-54D5-47D5-9D1F-D7B37BAB2A00}" type="datetime1">
              <a:rPr lang="en-US" smtClean="0"/>
              <a:t>2/11/2024</a:t>
            </a:fld>
            <a:endParaRPr lang="en-US" dirty="0"/>
          </a:p>
        </p:txBody>
      </p:sp>
      <p:sp>
        <p:nvSpPr>
          <p:cNvPr id="6" name="Footer Placeholder 5"/>
          <p:cNvSpPr>
            <a:spLocks noGrp="1"/>
          </p:cNvSpPr>
          <p:nvPr>
            <p:ph type="ftr" sz="quarter" idx="11"/>
          </p:nvPr>
        </p:nvSpPr>
        <p:spPr/>
        <p:txBody>
          <a:bodyPr/>
          <a:lstStyle/>
          <a:p>
            <a:r>
              <a:rPr lang="en-US" smtClean="0"/>
              <a:t>IT-22018</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915E7BA-2879-410A-BD73-CB0F4E355D9D}" type="datetime1">
              <a:rPr lang="en-US" smtClean="0"/>
              <a:t>2/11/2024</a:t>
            </a:fld>
            <a:endParaRPr lang="en-US" dirty="0"/>
          </a:p>
        </p:txBody>
      </p:sp>
      <p:sp>
        <p:nvSpPr>
          <p:cNvPr id="8" name="Footer Placeholder 7"/>
          <p:cNvSpPr>
            <a:spLocks noGrp="1"/>
          </p:cNvSpPr>
          <p:nvPr>
            <p:ph type="ftr" sz="quarter" idx="11"/>
          </p:nvPr>
        </p:nvSpPr>
        <p:spPr/>
        <p:txBody>
          <a:bodyPr/>
          <a:lstStyle/>
          <a:p>
            <a:r>
              <a:rPr lang="en-US" smtClean="0"/>
              <a:t>IT-22018</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0E2554-8D52-4186-BEEC-3F295931A6A3}" type="datetime1">
              <a:rPr lang="en-US" smtClean="0"/>
              <a:t>2/11/2024</a:t>
            </a:fld>
            <a:endParaRPr lang="en-US" dirty="0"/>
          </a:p>
        </p:txBody>
      </p:sp>
      <p:sp>
        <p:nvSpPr>
          <p:cNvPr id="4" name="Footer Placeholder 3"/>
          <p:cNvSpPr>
            <a:spLocks noGrp="1"/>
          </p:cNvSpPr>
          <p:nvPr>
            <p:ph type="ftr" sz="quarter" idx="11"/>
          </p:nvPr>
        </p:nvSpPr>
        <p:spPr/>
        <p:txBody>
          <a:bodyPr/>
          <a:lstStyle/>
          <a:p>
            <a:r>
              <a:rPr lang="en-US" smtClean="0"/>
              <a:t>IT-22018</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F89333-3BED-43BD-B83E-6D990A28A3D6}" type="datetime1">
              <a:rPr lang="en-US" smtClean="0"/>
              <a:t>2/11/2024</a:t>
            </a:fld>
            <a:endParaRPr lang="en-US" dirty="0"/>
          </a:p>
        </p:txBody>
      </p:sp>
      <p:sp>
        <p:nvSpPr>
          <p:cNvPr id="3" name="Footer Placeholder 2"/>
          <p:cNvSpPr>
            <a:spLocks noGrp="1"/>
          </p:cNvSpPr>
          <p:nvPr>
            <p:ph type="ftr" sz="quarter" idx="11"/>
          </p:nvPr>
        </p:nvSpPr>
        <p:spPr/>
        <p:txBody>
          <a:bodyPr/>
          <a:lstStyle/>
          <a:p>
            <a:r>
              <a:rPr lang="en-US" smtClean="0"/>
              <a:t>IT-22018</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97080F-DC12-4D52-8B39-97222C02629F}" type="datetime1">
              <a:rPr lang="en-US" smtClean="0"/>
              <a:t>2/11/2024</a:t>
            </a:fld>
            <a:endParaRPr lang="en-US" dirty="0"/>
          </a:p>
        </p:txBody>
      </p:sp>
      <p:sp>
        <p:nvSpPr>
          <p:cNvPr id="6" name="Footer Placeholder 5"/>
          <p:cNvSpPr>
            <a:spLocks noGrp="1"/>
          </p:cNvSpPr>
          <p:nvPr>
            <p:ph type="ftr" sz="quarter" idx="11"/>
          </p:nvPr>
        </p:nvSpPr>
        <p:spPr/>
        <p:txBody>
          <a:bodyPr/>
          <a:lstStyle/>
          <a:p>
            <a:r>
              <a:rPr lang="en-US" smtClean="0"/>
              <a:t>IT-22018</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C315E2-495B-40C6-B6D4-3D27BF0C3016}" type="datetime1">
              <a:rPr lang="en-US" smtClean="0"/>
              <a:t>2/11/2024</a:t>
            </a:fld>
            <a:endParaRPr lang="en-US" dirty="0"/>
          </a:p>
        </p:txBody>
      </p:sp>
      <p:sp>
        <p:nvSpPr>
          <p:cNvPr id="6" name="Footer Placeholder 5"/>
          <p:cNvSpPr>
            <a:spLocks noGrp="1"/>
          </p:cNvSpPr>
          <p:nvPr>
            <p:ph type="ftr" sz="quarter" idx="11"/>
          </p:nvPr>
        </p:nvSpPr>
        <p:spPr/>
        <p:txBody>
          <a:bodyPr/>
          <a:lstStyle/>
          <a:p>
            <a:r>
              <a:rPr lang="en-US" smtClean="0"/>
              <a:t>IT-22018</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7D64441-2BF3-47E7-8033-C38FF23B33CD}" type="datetime1">
              <a:rPr lang="en-US" smtClean="0"/>
              <a:t>2/11/2024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smtClean="0"/>
              <a:t>IT-22018</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36319" y="1663615"/>
            <a:ext cx="8791575" cy="2387600"/>
          </a:xfrm>
        </p:spPr>
        <p:txBody>
          <a:bodyPr>
            <a:noAutofit/>
          </a:bodyPr>
          <a:lstStyle/>
          <a:p>
            <a:pPr algn="ctr"/>
            <a:r>
              <a:rPr lang="en-US" sz="2400" dirty="0"/>
              <a:t>Department of Information and Communication Technology</a:t>
            </a:r>
            <a:br>
              <a:rPr lang="en-US" sz="2400" dirty="0"/>
            </a:br>
            <a:r>
              <a:rPr lang="en-US" sz="2400" dirty="0"/>
              <a:t>Course Title : </a:t>
            </a:r>
            <a:r>
              <a:rPr lang="en-US" sz="2400" dirty="0" smtClean="0"/>
              <a:t>Project-I</a:t>
            </a:r>
            <a:r>
              <a:rPr lang="en-US" sz="2400" dirty="0"/>
              <a:t/>
            </a:r>
            <a:br>
              <a:rPr lang="en-US" sz="2400" dirty="0"/>
            </a:br>
            <a:r>
              <a:rPr lang="en-US" sz="2400" dirty="0"/>
              <a:t>Course Code : </a:t>
            </a:r>
            <a:r>
              <a:rPr lang="en-US" sz="2400" dirty="0" smtClean="0"/>
              <a:t>ICT-1200</a:t>
            </a:r>
            <a:br>
              <a:rPr lang="en-US" sz="2400" dirty="0" smtClean="0"/>
            </a:br>
            <a:r>
              <a:rPr lang="en-US" sz="2400" dirty="0"/>
              <a:t>Presentation Topic:  Cricket Game </a:t>
            </a:r>
            <a:r>
              <a:rPr lang="en-US" sz="2400" dirty="0" smtClean="0"/>
              <a:t>Simulator</a:t>
            </a:r>
            <a:br>
              <a:rPr lang="en-US" sz="2400" dirty="0" smtClean="0"/>
            </a:br>
            <a:r>
              <a:rPr lang="en-US" sz="2400" dirty="0"/>
              <a:t>Subtitle: "ICT Premier League 2024"</a:t>
            </a:r>
            <a:br>
              <a:rPr lang="en-US" sz="2400" dirty="0"/>
            </a:br>
            <a:r>
              <a:rPr lang="en-US" sz="2400" dirty="0"/>
              <a:t/>
            </a:r>
            <a:br>
              <a:rPr lang="en-US" sz="2400" dirty="0"/>
            </a:br>
            <a:r>
              <a:rPr lang="en-US" sz="2400" dirty="0"/>
              <a:t/>
            </a:r>
            <a:br>
              <a:rPr lang="en-US" sz="2400" dirty="0"/>
            </a:br>
            <a:r>
              <a:rPr lang="en-US" sz="2400" dirty="0"/>
              <a:t/>
            </a:r>
            <a:br>
              <a:rPr lang="en-US" sz="2400" dirty="0"/>
            </a:br>
            <a:endParaRPr lang="en-US" sz="2400" dirty="0"/>
          </a:p>
        </p:txBody>
      </p:sp>
      <p:sp>
        <p:nvSpPr>
          <p:cNvPr id="3" name="Subtitle 2"/>
          <p:cNvSpPr>
            <a:spLocks noGrp="1"/>
          </p:cNvSpPr>
          <p:nvPr>
            <p:ph type="subTitle" idx="1"/>
          </p:nvPr>
        </p:nvSpPr>
        <p:spPr>
          <a:xfrm>
            <a:off x="1876424" y="3722352"/>
            <a:ext cx="4075196" cy="1655762"/>
          </a:xfrm>
        </p:spPr>
        <p:txBody>
          <a:bodyPr>
            <a:normAutofit/>
          </a:bodyPr>
          <a:lstStyle/>
          <a:p>
            <a:r>
              <a:rPr lang="en-US" dirty="0"/>
              <a:t>Presented By: </a:t>
            </a:r>
          </a:p>
          <a:p>
            <a:pPr fontAlgn="base"/>
            <a:r>
              <a:rPr lang="en-US" dirty="0"/>
              <a:t/>
            </a:r>
            <a:br>
              <a:rPr lang="en-US" dirty="0"/>
            </a:br>
            <a:r>
              <a:rPr lang="en-US" dirty="0"/>
              <a:t> </a:t>
            </a:r>
            <a:r>
              <a:rPr lang="en-US" dirty="0" smtClean="0"/>
              <a:t>Kuldip </a:t>
            </a:r>
            <a:r>
              <a:rPr lang="en-US" dirty="0" err="1" smtClean="0"/>
              <a:t>saha</a:t>
            </a:r>
            <a:r>
              <a:rPr lang="en-US" dirty="0" smtClean="0"/>
              <a:t> </a:t>
            </a:r>
            <a:r>
              <a:rPr lang="en-US" dirty="0" err="1" smtClean="0"/>
              <a:t>mugdha</a:t>
            </a:r>
            <a:r>
              <a:rPr lang="en-US" dirty="0"/>
              <a:t>  (</a:t>
            </a:r>
            <a:r>
              <a:rPr lang="en-US" dirty="0" smtClean="0"/>
              <a:t>IT-22018)</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8296" y="0"/>
            <a:ext cx="1239684" cy="1334752"/>
          </a:xfrm>
          <a:prstGeom prst="rect">
            <a:avLst/>
          </a:prstGeom>
        </p:spPr>
      </p:pic>
      <p:sp>
        <p:nvSpPr>
          <p:cNvPr id="5" name="TextBox 4"/>
          <p:cNvSpPr txBox="1"/>
          <p:nvPr/>
        </p:nvSpPr>
        <p:spPr>
          <a:xfrm>
            <a:off x="7379369" y="3724936"/>
            <a:ext cx="4323347" cy="2308324"/>
          </a:xfrm>
          <a:prstGeom prst="rect">
            <a:avLst/>
          </a:prstGeom>
          <a:noFill/>
        </p:spPr>
        <p:txBody>
          <a:bodyPr wrap="square" rtlCol="0">
            <a:spAutoFit/>
          </a:bodyPr>
          <a:lstStyle/>
          <a:p>
            <a:r>
              <a:rPr lang="en-US" dirty="0"/>
              <a:t>Project </a:t>
            </a:r>
            <a:r>
              <a:rPr lang="en-US" dirty="0" smtClean="0"/>
              <a:t>Supervisor:</a:t>
            </a:r>
            <a:endParaRPr lang="en-US" dirty="0"/>
          </a:p>
          <a:p>
            <a:r>
              <a:rPr lang="en-US" dirty="0"/>
              <a:t/>
            </a:r>
            <a:br>
              <a:rPr lang="en-US" dirty="0"/>
            </a:br>
            <a:r>
              <a:rPr lang="en-US" b="1" dirty="0" smtClean="0"/>
              <a:t>Dr. </a:t>
            </a:r>
            <a:r>
              <a:rPr lang="en-US" b="1" dirty="0" err="1" smtClean="0"/>
              <a:t>Monir</a:t>
            </a:r>
            <a:r>
              <a:rPr lang="en-US" b="1" dirty="0" smtClean="0"/>
              <a:t> </a:t>
            </a:r>
            <a:r>
              <a:rPr lang="en-US" b="1" dirty="0" err="1" smtClean="0"/>
              <a:t>Morshed</a:t>
            </a:r>
            <a:r>
              <a:rPr lang="en-US" b="1" dirty="0" smtClean="0"/>
              <a:t> sir</a:t>
            </a:r>
            <a:endParaRPr lang="en-US" dirty="0"/>
          </a:p>
          <a:p>
            <a:r>
              <a:rPr lang="en-US" dirty="0"/>
              <a:t>Professor , Dept. of ICT</a:t>
            </a:r>
          </a:p>
          <a:p>
            <a:r>
              <a:rPr lang="en-US" dirty="0" err="1"/>
              <a:t>Mawlana</a:t>
            </a:r>
            <a:r>
              <a:rPr lang="en-US" dirty="0"/>
              <a:t>  </a:t>
            </a:r>
            <a:r>
              <a:rPr lang="en-US" dirty="0" err="1"/>
              <a:t>Bhashani</a:t>
            </a:r>
            <a:r>
              <a:rPr lang="en-US" dirty="0"/>
              <a:t>  Science and Technology University , </a:t>
            </a:r>
            <a:r>
              <a:rPr lang="en-US" dirty="0" err="1"/>
              <a:t>Tangail</a:t>
            </a:r>
            <a:endParaRPr lang="en-US" dirty="0"/>
          </a:p>
          <a:p>
            <a:r>
              <a:rPr lang="en-US" dirty="0"/>
              <a:t/>
            </a:r>
            <a:br>
              <a:rPr lang="en-US" dirty="0"/>
            </a:br>
            <a:endParaRPr lang="en-US" dirty="0"/>
          </a:p>
        </p:txBody>
      </p:sp>
    </p:spTree>
    <p:extLst>
      <p:ext uri="{BB962C8B-B14F-4D97-AF65-F5344CB8AC3E}">
        <p14:creationId xmlns:p14="http://schemas.microsoft.com/office/powerpoint/2010/main" val="41557160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F89333-3BED-43BD-B83E-6D990A28A3D6}" type="datetime1">
              <a:rPr lang="en-US" smtClean="0"/>
              <a:t>2/11/2024</a:t>
            </a:fld>
            <a:endParaRPr lang="en-US" dirty="0"/>
          </a:p>
        </p:txBody>
      </p:sp>
      <p:sp>
        <p:nvSpPr>
          <p:cNvPr id="3" name="Footer Placeholder 2"/>
          <p:cNvSpPr>
            <a:spLocks noGrp="1"/>
          </p:cNvSpPr>
          <p:nvPr>
            <p:ph type="ftr" sz="quarter" idx="11"/>
          </p:nvPr>
        </p:nvSpPr>
        <p:spPr/>
        <p:txBody>
          <a:bodyPr/>
          <a:lstStyle/>
          <a:p>
            <a:r>
              <a:rPr lang="en-US" smtClean="0"/>
              <a:t>IT-22018</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10</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2853" y="767817"/>
            <a:ext cx="8747268" cy="91809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5050" y="2827380"/>
            <a:ext cx="6838423" cy="342101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28296" y="0"/>
            <a:ext cx="1239684" cy="1334752"/>
          </a:xfrm>
          <a:prstGeom prst="rect">
            <a:avLst/>
          </a:prstGeom>
        </p:spPr>
      </p:pic>
      <p:sp>
        <p:nvSpPr>
          <p:cNvPr id="8" name="TextBox 7"/>
          <p:cNvSpPr txBox="1"/>
          <p:nvPr/>
        </p:nvSpPr>
        <p:spPr>
          <a:xfrm>
            <a:off x="2105050" y="1909011"/>
            <a:ext cx="6349139"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Make toss.</a:t>
            </a:r>
          </a:p>
          <a:p>
            <a:pPr marL="285750" indent="-285750">
              <a:buFont typeface="Arial" panose="020B0604020202020204" pitchFamily="34" charset="0"/>
              <a:buChar char="•"/>
            </a:pPr>
            <a:r>
              <a:rPr lang="en-US" dirty="0" smtClean="0"/>
              <a:t>Prepare for 1</a:t>
            </a:r>
            <a:r>
              <a:rPr lang="en-US" baseline="30000" dirty="0" smtClean="0"/>
              <a:t>st</a:t>
            </a:r>
            <a:r>
              <a:rPr lang="en-US" dirty="0" smtClean="0"/>
              <a:t> innings.</a:t>
            </a:r>
            <a:endParaRPr lang="en-US" dirty="0"/>
          </a:p>
        </p:txBody>
      </p:sp>
    </p:spTree>
    <p:extLst>
      <p:ext uri="{BB962C8B-B14F-4D97-AF65-F5344CB8AC3E}">
        <p14:creationId xmlns:p14="http://schemas.microsoft.com/office/powerpoint/2010/main" val="1264558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p:cTn id="12" dur="1000" fill="hold"/>
                                        <p:tgtEl>
                                          <p:spTgt spid="8">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8">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8">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8">
                                            <p:txEl>
                                              <p:pRg st="0" end="0"/>
                                            </p:txEl>
                                          </p:spTgt>
                                        </p:tgtEl>
                                      </p:cBhvr>
                                    </p:animEffect>
                                  </p:childTnLst>
                                </p:cTn>
                              </p:par>
                              <p:par>
                                <p:cTn id="16" presetID="31" presetClass="entr" presetSubtype="0" fill="hold" nodeType="with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 calcmode="lin" valueType="num">
                                      <p:cBhvr>
                                        <p:cTn id="18" dur="1000" fill="hold"/>
                                        <p:tgtEl>
                                          <p:spTgt spid="8">
                                            <p:txEl>
                                              <p:pRg st="1" end="1"/>
                                            </p:txEl>
                                          </p:spTgt>
                                        </p:tgtEl>
                                        <p:attrNameLst>
                                          <p:attrName>ppt_w</p:attrName>
                                        </p:attrNameLst>
                                      </p:cBhvr>
                                      <p:tavLst>
                                        <p:tav tm="0">
                                          <p:val>
                                            <p:fltVal val="0"/>
                                          </p:val>
                                        </p:tav>
                                        <p:tav tm="100000">
                                          <p:val>
                                            <p:strVal val="#ppt_w"/>
                                          </p:val>
                                        </p:tav>
                                      </p:tavLst>
                                    </p:anim>
                                    <p:anim calcmode="lin" valueType="num">
                                      <p:cBhvr>
                                        <p:cTn id="19" dur="1000" fill="hold"/>
                                        <p:tgtEl>
                                          <p:spTgt spid="8">
                                            <p:txEl>
                                              <p:pRg st="1" end="1"/>
                                            </p:txEl>
                                          </p:spTgt>
                                        </p:tgtEl>
                                        <p:attrNameLst>
                                          <p:attrName>ppt_h</p:attrName>
                                        </p:attrNameLst>
                                      </p:cBhvr>
                                      <p:tavLst>
                                        <p:tav tm="0">
                                          <p:val>
                                            <p:fltVal val="0"/>
                                          </p:val>
                                        </p:tav>
                                        <p:tav tm="100000">
                                          <p:val>
                                            <p:strVal val="#ppt_h"/>
                                          </p:val>
                                        </p:tav>
                                      </p:tavLst>
                                    </p:anim>
                                    <p:anim calcmode="lin" valueType="num">
                                      <p:cBhvr>
                                        <p:cTn id="20" dur="1000" fill="hold"/>
                                        <p:tgtEl>
                                          <p:spTgt spid="8">
                                            <p:txEl>
                                              <p:pRg st="1" end="1"/>
                                            </p:txEl>
                                          </p:spTgt>
                                        </p:tgtEl>
                                        <p:attrNameLst>
                                          <p:attrName>style.rotation</p:attrName>
                                        </p:attrNameLst>
                                      </p:cBhvr>
                                      <p:tavLst>
                                        <p:tav tm="0">
                                          <p:val>
                                            <p:fltVal val="90"/>
                                          </p:val>
                                        </p:tav>
                                        <p:tav tm="100000">
                                          <p:val>
                                            <p:fltVal val="0"/>
                                          </p:val>
                                        </p:tav>
                                      </p:tavLst>
                                    </p:anim>
                                    <p:animEffect transition="in" filter="fade">
                                      <p:cBhvr>
                                        <p:cTn id="21" dur="1000"/>
                                        <p:tgtEl>
                                          <p:spTgt spid="8">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circle(in)">
                                      <p:cBhvr>
                                        <p:cTn id="2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F89333-3BED-43BD-B83E-6D990A28A3D6}" type="datetime1">
              <a:rPr lang="en-US" smtClean="0"/>
              <a:t>2/11/2024</a:t>
            </a:fld>
            <a:endParaRPr lang="en-US" dirty="0"/>
          </a:p>
        </p:txBody>
      </p:sp>
      <p:sp>
        <p:nvSpPr>
          <p:cNvPr id="3" name="Footer Placeholder 2"/>
          <p:cNvSpPr>
            <a:spLocks noGrp="1"/>
          </p:cNvSpPr>
          <p:nvPr>
            <p:ph type="ftr" sz="quarter" idx="11"/>
          </p:nvPr>
        </p:nvSpPr>
        <p:spPr/>
        <p:txBody>
          <a:bodyPr/>
          <a:lstStyle/>
          <a:p>
            <a:r>
              <a:rPr lang="en-US" smtClean="0"/>
              <a:t>IT-22018</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11</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8296" y="0"/>
            <a:ext cx="1239684" cy="133475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411" y="311021"/>
            <a:ext cx="2042947" cy="392107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57107" y="311021"/>
            <a:ext cx="5819214" cy="418169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1285" y="5410748"/>
            <a:ext cx="7702946" cy="292115"/>
          </a:xfrm>
          <a:prstGeom prst="rect">
            <a:avLst/>
          </a:prstGeom>
        </p:spPr>
      </p:pic>
      <p:sp>
        <p:nvSpPr>
          <p:cNvPr id="9" name="TextBox 8"/>
          <p:cNvSpPr txBox="1"/>
          <p:nvPr/>
        </p:nvSpPr>
        <p:spPr>
          <a:xfrm>
            <a:off x="2162884" y="4628147"/>
            <a:ext cx="5914316"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End of the 1</a:t>
            </a:r>
            <a:r>
              <a:rPr lang="en-US" baseline="30000" dirty="0" smtClean="0"/>
              <a:t>st</a:t>
            </a:r>
            <a:r>
              <a:rPr lang="en-US" dirty="0" smtClean="0"/>
              <a:t> innings and prepare for 2</a:t>
            </a:r>
            <a:r>
              <a:rPr lang="en-US" baseline="30000" dirty="0" smtClean="0"/>
              <a:t>nd</a:t>
            </a:r>
            <a:r>
              <a:rPr lang="en-US" dirty="0" smtClean="0"/>
              <a:t> innings.</a:t>
            </a:r>
            <a:endParaRPr lang="en-US" dirty="0"/>
          </a:p>
        </p:txBody>
      </p:sp>
    </p:spTree>
    <p:extLst>
      <p:ext uri="{BB962C8B-B14F-4D97-AF65-F5344CB8AC3E}">
        <p14:creationId xmlns:p14="http://schemas.microsoft.com/office/powerpoint/2010/main" val="3052041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fade">
                                      <p:cBhvr>
                                        <p:cTn id="27" dur="1000"/>
                                        <p:tgtEl>
                                          <p:spTgt spid="9">
                                            <p:txEl>
                                              <p:pRg st="0" end="0"/>
                                            </p:txEl>
                                          </p:spTgt>
                                        </p:tgtEl>
                                      </p:cBhvr>
                                    </p:animEffect>
                                    <p:anim calcmode="lin" valueType="num">
                                      <p:cBhvr>
                                        <p:cTn id="2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F89333-3BED-43BD-B83E-6D990A28A3D6}" type="datetime1">
              <a:rPr lang="en-US" smtClean="0"/>
              <a:t>2/11/2024</a:t>
            </a:fld>
            <a:endParaRPr lang="en-US" dirty="0"/>
          </a:p>
        </p:txBody>
      </p:sp>
      <p:sp>
        <p:nvSpPr>
          <p:cNvPr id="3" name="Footer Placeholder 2"/>
          <p:cNvSpPr>
            <a:spLocks noGrp="1"/>
          </p:cNvSpPr>
          <p:nvPr>
            <p:ph type="ftr" sz="quarter" idx="11"/>
          </p:nvPr>
        </p:nvSpPr>
        <p:spPr/>
        <p:txBody>
          <a:bodyPr/>
          <a:lstStyle/>
          <a:p>
            <a:r>
              <a:rPr lang="en-US" smtClean="0"/>
              <a:t>IT-22018</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6788" y="1200035"/>
            <a:ext cx="7258423" cy="4457929"/>
          </a:xfrm>
          <a:prstGeom prst="rect">
            <a:avLst/>
          </a:prstGeom>
        </p:spPr>
      </p:pic>
      <p:sp>
        <p:nvSpPr>
          <p:cNvPr id="6" name="TextBox 5"/>
          <p:cNvSpPr txBox="1"/>
          <p:nvPr/>
        </p:nvSpPr>
        <p:spPr>
          <a:xfrm>
            <a:off x="1884947" y="605391"/>
            <a:ext cx="5935579"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Play 2</a:t>
            </a:r>
            <a:r>
              <a:rPr lang="en-US" baseline="30000" dirty="0" smtClean="0"/>
              <a:t>nd</a:t>
            </a:r>
            <a:r>
              <a:rPr lang="en-US" dirty="0" smtClean="0"/>
              <a:t> innings.</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8296" y="0"/>
            <a:ext cx="1239684" cy="1334752"/>
          </a:xfrm>
          <a:prstGeom prst="rect">
            <a:avLst/>
          </a:prstGeom>
        </p:spPr>
      </p:pic>
    </p:spTree>
    <p:extLst>
      <p:ext uri="{BB962C8B-B14F-4D97-AF65-F5344CB8AC3E}">
        <p14:creationId xmlns:p14="http://schemas.microsoft.com/office/powerpoint/2010/main" val="382278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F89333-3BED-43BD-B83E-6D990A28A3D6}" type="datetime1">
              <a:rPr lang="en-US" smtClean="0"/>
              <a:t>2/11/2024</a:t>
            </a:fld>
            <a:endParaRPr lang="en-US" dirty="0"/>
          </a:p>
        </p:txBody>
      </p:sp>
      <p:sp>
        <p:nvSpPr>
          <p:cNvPr id="3" name="Footer Placeholder 2"/>
          <p:cNvSpPr>
            <a:spLocks noGrp="1"/>
          </p:cNvSpPr>
          <p:nvPr>
            <p:ph type="ftr" sz="quarter" idx="11"/>
          </p:nvPr>
        </p:nvSpPr>
        <p:spPr/>
        <p:txBody>
          <a:bodyPr/>
          <a:lstStyle/>
          <a:p>
            <a:r>
              <a:rPr lang="en-US" smtClean="0"/>
              <a:t>IT-22018</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13</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9683" y="1176908"/>
            <a:ext cx="6115032" cy="65294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411" y="3800447"/>
            <a:ext cx="10058400" cy="896760"/>
          </a:xfrm>
          <a:prstGeom prst="rect">
            <a:avLst/>
          </a:prstGeom>
        </p:spPr>
      </p:pic>
      <p:sp>
        <p:nvSpPr>
          <p:cNvPr id="9" name="TextBox 8"/>
          <p:cNvSpPr txBox="1"/>
          <p:nvPr/>
        </p:nvSpPr>
        <p:spPr>
          <a:xfrm>
            <a:off x="1685899" y="2454443"/>
            <a:ext cx="8969423"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Show the Final result.</a:t>
            </a:r>
          </a:p>
          <a:p>
            <a:pPr marL="285750" indent="-285750">
              <a:buFont typeface="Arial" panose="020B0604020202020204" pitchFamily="34" charset="0"/>
              <a:buChar char="•"/>
            </a:pPr>
            <a:r>
              <a:rPr lang="en-US" sz="2400" dirty="0" smtClean="0"/>
              <a:t>Start a new board or Quit the Console.</a:t>
            </a:r>
            <a:endParaRPr lang="en-US" sz="2400"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28296" y="0"/>
            <a:ext cx="1239684" cy="1334752"/>
          </a:xfrm>
          <a:prstGeom prst="rect">
            <a:avLst/>
          </a:prstGeom>
        </p:spPr>
      </p:pic>
    </p:spTree>
    <p:extLst>
      <p:ext uri="{BB962C8B-B14F-4D97-AF65-F5344CB8AC3E}">
        <p14:creationId xmlns:p14="http://schemas.microsoft.com/office/powerpoint/2010/main" val="199589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down)">
                                      <p:cBhvr>
                                        <p:cTn id="12" dur="580">
                                          <p:stCondLst>
                                            <p:cond delay="0"/>
                                          </p:stCondLst>
                                        </p:cTn>
                                        <p:tgtEl>
                                          <p:spTgt spid="9">
                                            <p:txEl>
                                              <p:pRg st="0" end="0"/>
                                            </p:txEl>
                                          </p:spTgt>
                                        </p:tgtEl>
                                      </p:cBhvr>
                                    </p:animEffect>
                                    <p:anim calcmode="lin" valueType="num">
                                      <p:cBhvr>
                                        <p:cTn id="13" dur="1822" tmFilter="0,0; 0.14,0.36; 0.43,0.73; 0.71,0.91; 1.0,1.0">
                                          <p:stCondLst>
                                            <p:cond delay="0"/>
                                          </p:stCondLst>
                                        </p:cTn>
                                        <p:tgtEl>
                                          <p:spTgt spid="9">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9">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9">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9">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9">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9">
                                            <p:txEl>
                                              <p:pRg st="0" end="0"/>
                                            </p:txEl>
                                          </p:spTgt>
                                        </p:tgtEl>
                                      </p:cBhvr>
                                      <p:to x="100000" y="60000"/>
                                    </p:animScale>
                                    <p:animScale>
                                      <p:cBhvr>
                                        <p:cTn id="19" dur="166" decel="50000">
                                          <p:stCondLst>
                                            <p:cond delay="676"/>
                                          </p:stCondLst>
                                        </p:cTn>
                                        <p:tgtEl>
                                          <p:spTgt spid="9">
                                            <p:txEl>
                                              <p:pRg st="0" end="0"/>
                                            </p:txEl>
                                          </p:spTgt>
                                        </p:tgtEl>
                                      </p:cBhvr>
                                      <p:to x="100000" y="100000"/>
                                    </p:animScale>
                                    <p:animScale>
                                      <p:cBhvr>
                                        <p:cTn id="20" dur="26">
                                          <p:stCondLst>
                                            <p:cond delay="1312"/>
                                          </p:stCondLst>
                                        </p:cTn>
                                        <p:tgtEl>
                                          <p:spTgt spid="9">
                                            <p:txEl>
                                              <p:pRg st="0" end="0"/>
                                            </p:txEl>
                                          </p:spTgt>
                                        </p:tgtEl>
                                      </p:cBhvr>
                                      <p:to x="100000" y="80000"/>
                                    </p:animScale>
                                    <p:animScale>
                                      <p:cBhvr>
                                        <p:cTn id="21" dur="166" decel="50000">
                                          <p:stCondLst>
                                            <p:cond delay="1338"/>
                                          </p:stCondLst>
                                        </p:cTn>
                                        <p:tgtEl>
                                          <p:spTgt spid="9">
                                            <p:txEl>
                                              <p:pRg st="0" end="0"/>
                                            </p:txEl>
                                          </p:spTgt>
                                        </p:tgtEl>
                                      </p:cBhvr>
                                      <p:to x="100000" y="100000"/>
                                    </p:animScale>
                                    <p:animScale>
                                      <p:cBhvr>
                                        <p:cTn id="22" dur="26">
                                          <p:stCondLst>
                                            <p:cond delay="1642"/>
                                          </p:stCondLst>
                                        </p:cTn>
                                        <p:tgtEl>
                                          <p:spTgt spid="9">
                                            <p:txEl>
                                              <p:pRg st="0" end="0"/>
                                            </p:txEl>
                                          </p:spTgt>
                                        </p:tgtEl>
                                      </p:cBhvr>
                                      <p:to x="100000" y="90000"/>
                                    </p:animScale>
                                    <p:animScale>
                                      <p:cBhvr>
                                        <p:cTn id="23" dur="166" decel="50000">
                                          <p:stCondLst>
                                            <p:cond delay="1668"/>
                                          </p:stCondLst>
                                        </p:cTn>
                                        <p:tgtEl>
                                          <p:spTgt spid="9">
                                            <p:txEl>
                                              <p:pRg st="0" end="0"/>
                                            </p:txEl>
                                          </p:spTgt>
                                        </p:tgtEl>
                                      </p:cBhvr>
                                      <p:to x="100000" y="100000"/>
                                    </p:animScale>
                                    <p:animScale>
                                      <p:cBhvr>
                                        <p:cTn id="24" dur="26">
                                          <p:stCondLst>
                                            <p:cond delay="1808"/>
                                          </p:stCondLst>
                                        </p:cTn>
                                        <p:tgtEl>
                                          <p:spTgt spid="9">
                                            <p:txEl>
                                              <p:pRg st="0" end="0"/>
                                            </p:txEl>
                                          </p:spTgt>
                                        </p:tgtEl>
                                      </p:cBhvr>
                                      <p:to x="100000" y="95000"/>
                                    </p:animScale>
                                    <p:animScale>
                                      <p:cBhvr>
                                        <p:cTn id="25" dur="166" decel="50000">
                                          <p:stCondLst>
                                            <p:cond delay="1834"/>
                                          </p:stCondLst>
                                        </p:cTn>
                                        <p:tgtEl>
                                          <p:spTgt spid="9">
                                            <p:txEl>
                                              <p:pRg st="0" end="0"/>
                                            </p:txEl>
                                          </p:spTgt>
                                        </p:tgtEl>
                                      </p:cBhvr>
                                      <p:to x="100000" y="100000"/>
                                    </p:animScale>
                                  </p:childTnLst>
                                </p:cTn>
                              </p:par>
                              <p:par>
                                <p:cTn id="26" presetID="26" presetClass="entr" presetSubtype="0" fill="hold" nodeType="withEffect">
                                  <p:stCondLst>
                                    <p:cond delay="0"/>
                                  </p:stCondLst>
                                  <p:childTnLst>
                                    <p:set>
                                      <p:cBhvr>
                                        <p:cTn id="27" dur="1" fill="hold">
                                          <p:stCondLst>
                                            <p:cond delay="0"/>
                                          </p:stCondLst>
                                        </p:cTn>
                                        <p:tgtEl>
                                          <p:spTgt spid="9">
                                            <p:txEl>
                                              <p:pRg st="1" end="1"/>
                                            </p:txEl>
                                          </p:spTgt>
                                        </p:tgtEl>
                                        <p:attrNameLst>
                                          <p:attrName>style.visibility</p:attrName>
                                        </p:attrNameLst>
                                      </p:cBhvr>
                                      <p:to>
                                        <p:strVal val="visible"/>
                                      </p:to>
                                    </p:set>
                                    <p:animEffect transition="in" filter="wipe(down)">
                                      <p:cBhvr>
                                        <p:cTn id="28" dur="580">
                                          <p:stCondLst>
                                            <p:cond delay="0"/>
                                          </p:stCondLst>
                                        </p:cTn>
                                        <p:tgtEl>
                                          <p:spTgt spid="9">
                                            <p:txEl>
                                              <p:pRg st="1" end="1"/>
                                            </p:txEl>
                                          </p:spTgt>
                                        </p:tgtEl>
                                      </p:cBhvr>
                                    </p:animEffect>
                                    <p:anim calcmode="lin" valueType="num">
                                      <p:cBhvr>
                                        <p:cTn id="29" dur="1822" tmFilter="0,0; 0.14,0.36; 0.43,0.73; 0.71,0.91; 1.0,1.0">
                                          <p:stCondLst>
                                            <p:cond delay="0"/>
                                          </p:stCondLst>
                                        </p:cTn>
                                        <p:tgtEl>
                                          <p:spTgt spid="9">
                                            <p:txEl>
                                              <p:pRg st="1" end="1"/>
                                            </p:txEl>
                                          </p:spTgt>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9">
                                            <p:txEl>
                                              <p:pRg st="1" end="1"/>
                                            </p:txEl>
                                          </p:spTgt>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9">
                                            <p:txEl>
                                              <p:pRg st="1" end="1"/>
                                            </p:txEl>
                                          </p:spTgt>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9">
                                            <p:txEl>
                                              <p:pRg st="1" end="1"/>
                                            </p:txEl>
                                          </p:spTgt>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9">
                                            <p:txEl>
                                              <p:pRg st="1" end="1"/>
                                            </p:txEl>
                                          </p:spTgt>
                                        </p:tgtEl>
                                        <p:attrNameLst>
                                          <p:attrName>ppt_y</p:attrName>
                                        </p:attrNameLst>
                                      </p:cBhvr>
                                      <p:tavLst>
                                        <p:tav tm="0" fmla="#ppt_y-sin(pi*$)/81">
                                          <p:val>
                                            <p:fltVal val="0"/>
                                          </p:val>
                                        </p:tav>
                                        <p:tav tm="100000">
                                          <p:val>
                                            <p:fltVal val="1"/>
                                          </p:val>
                                        </p:tav>
                                      </p:tavLst>
                                    </p:anim>
                                    <p:animScale>
                                      <p:cBhvr>
                                        <p:cTn id="34" dur="26">
                                          <p:stCondLst>
                                            <p:cond delay="650"/>
                                          </p:stCondLst>
                                        </p:cTn>
                                        <p:tgtEl>
                                          <p:spTgt spid="9">
                                            <p:txEl>
                                              <p:pRg st="1" end="1"/>
                                            </p:txEl>
                                          </p:spTgt>
                                        </p:tgtEl>
                                      </p:cBhvr>
                                      <p:to x="100000" y="60000"/>
                                    </p:animScale>
                                    <p:animScale>
                                      <p:cBhvr>
                                        <p:cTn id="35" dur="166" decel="50000">
                                          <p:stCondLst>
                                            <p:cond delay="676"/>
                                          </p:stCondLst>
                                        </p:cTn>
                                        <p:tgtEl>
                                          <p:spTgt spid="9">
                                            <p:txEl>
                                              <p:pRg st="1" end="1"/>
                                            </p:txEl>
                                          </p:spTgt>
                                        </p:tgtEl>
                                      </p:cBhvr>
                                      <p:to x="100000" y="100000"/>
                                    </p:animScale>
                                    <p:animScale>
                                      <p:cBhvr>
                                        <p:cTn id="36" dur="26">
                                          <p:stCondLst>
                                            <p:cond delay="1312"/>
                                          </p:stCondLst>
                                        </p:cTn>
                                        <p:tgtEl>
                                          <p:spTgt spid="9">
                                            <p:txEl>
                                              <p:pRg st="1" end="1"/>
                                            </p:txEl>
                                          </p:spTgt>
                                        </p:tgtEl>
                                      </p:cBhvr>
                                      <p:to x="100000" y="80000"/>
                                    </p:animScale>
                                    <p:animScale>
                                      <p:cBhvr>
                                        <p:cTn id="37" dur="166" decel="50000">
                                          <p:stCondLst>
                                            <p:cond delay="1338"/>
                                          </p:stCondLst>
                                        </p:cTn>
                                        <p:tgtEl>
                                          <p:spTgt spid="9">
                                            <p:txEl>
                                              <p:pRg st="1" end="1"/>
                                            </p:txEl>
                                          </p:spTgt>
                                        </p:tgtEl>
                                      </p:cBhvr>
                                      <p:to x="100000" y="100000"/>
                                    </p:animScale>
                                    <p:animScale>
                                      <p:cBhvr>
                                        <p:cTn id="38" dur="26">
                                          <p:stCondLst>
                                            <p:cond delay="1642"/>
                                          </p:stCondLst>
                                        </p:cTn>
                                        <p:tgtEl>
                                          <p:spTgt spid="9">
                                            <p:txEl>
                                              <p:pRg st="1" end="1"/>
                                            </p:txEl>
                                          </p:spTgt>
                                        </p:tgtEl>
                                      </p:cBhvr>
                                      <p:to x="100000" y="90000"/>
                                    </p:animScale>
                                    <p:animScale>
                                      <p:cBhvr>
                                        <p:cTn id="39" dur="166" decel="50000">
                                          <p:stCondLst>
                                            <p:cond delay="1668"/>
                                          </p:stCondLst>
                                        </p:cTn>
                                        <p:tgtEl>
                                          <p:spTgt spid="9">
                                            <p:txEl>
                                              <p:pRg st="1" end="1"/>
                                            </p:txEl>
                                          </p:spTgt>
                                        </p:tgtEl>
                                      </p:cBhvr>
                                      <p:to x="100000" y="100000"/>
                                    </p:animScale>
                                    <p:animScale>
                                      <p:cBhvr>
                                        <p:cTn id="40" dur="26">
                                          <p:stCondLst>
                                            <p:cond delay="1808"/>
                                          </p:stCondLst>
                                        </p:cTn>
                                        <p:tgtEl>
                                          <p:spTgt spid="9">
                                            <p:txEl>
                                              <p:pRg st="1" end="1"/>
                                            </p:txEl>
                                          </p:spTgt>
                                        </p:tgtEl>
                                      </p:cBhvr>
                                      <p:to x="100000" y="95000"/>
                                    </p:animScale>
                                    <p:animScale>
                                      <p:cBhvr>
                                        <p:cTn id="41" dur="166" decel="50000">
                                          <p:stCondLst>
                                            <p:cond delay="1834"/>
                                          </p:stCondLst>
                                        </p:cTn>
                                        <p:tgtEl>
                                          <p:spTgt spid="9">
                                            <p:txEl>
                                              <p:pRg st="1" end="1"/>
                                            </p:txEl>
                                          </p:spTgt>
                                        </p:tgtEl>
                                      </p:cBhvr>
                                      <p:to x="100000" y="100000"/>
                                    </p:animScale>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cBhvr>
                                        <p:cTn id="46" dur="500" fill="hold"/>
                                        <p:tgtEl>
                                          <p:spTgt spid="8"/>
                                        </p:tgtEl>
                                        <p:attrNameLst>
                                          <p:attrName>ppt_w</p:attrName>
                                        </p:attrNameLst>
                                      </p:cBhvr>
                                      <p:tavLst>
                                        <p:tav tm="0">
                                          <p:val>
                                            <p:fltVal val="0"/>
                                          </p:val>
                                        </p:tav>
                                        <p:tav tm="100000">
                                          <p:val>
                                            <p:strVal val="#ppt_w"/>
                                          </p:val>
                                        </p:tav>
                                      </p:tavLst>
                                    </p:anim>
                                    <p:anim calcmode="lin" valueType="num">
                                      <p:cBhvr>
                                        <p:cTn id="47" dur="500" fill="hold"/>
                                        <p:tgtEl>
                                          <p:spTgt spid="8"/>
                                        </p:tgtEl>
                                        <p:attrNameLst>
                                          <p:attrName>ppt_h</p:attrName>
                                        </p:attrNameLst>
                                      </p:cBhvr>
                                      <p:tavLst>
                                        <p:tav tm="0">
                                          <p:val>
                                            <p:fltVal val="0"/>
                                          </p:val>
                                        </p:tav>
                                        <p:tav tm="100000">
                                          <p:val>
                                            <p:strVal val="#ppt_h"/>
                                          </p:val>
                                        </p:tav>
                                      </p:tavLst>
                                    </p:anim>
                                    <p:animEffect transition="in" filter="fade">
                                      <p:cBhvr>
                                        <p:cTn id="4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2">
                    <a:lumMod val="75000"/>
                  </a:schemeClr>
                </a:solidFill>
              </a:rPr>
              <a:t>Limitations</a:t>
            </a:r>
            <a:br>
              <a:rPr lang="en-US" dirty="0">
                <a:solidFill>
                  <a:schemeClr val="tx2">
                    <a:lumMod val="75000"/>
                  </a:schemeClr>
                </a:solidFill>
              </a:rPr>
            </a:br>
            <a:r>
              <a:rPr lang="en-US" dirty="0">
                <a:solidFill>
                  <a:schemeClr val="tx2">
                    <a:lumMod val="75000"/>
                  </a:schemeClr>
                </a:solidFill>
              </a:rPr>
              <a:t/>
            </a:r>
            <a:br>
              <a:rPr lang="en-US" dirty="0">
                <a:solidFill>
                  <a:schemeClr val="tx2">
                    <a:lumMod val="75000"/>
                  </a:schemeClr>
                </a:solidFill>
              </a:rPr>
            </a:br>
            <a:endParaRPr lang="en-US" dirty="0">
              <a:solidFill>
                <a:schemeClr val="tx2">
                  <a:lumMod val="75000"/>
                </a:schemeClr>
              </a:solidFill>
            </a:endParaRPr>
          </a:p>
        </p:txBody>
      </p:sp>
      <p:sp>
        <p:nvSpPr>
          <p:cNvPr id="3" name="Date Placeholder 2"/>
          <p:cNvSpPr>
            <a:spLocks noGrp="1"/>
          </p:cNvSpPr>
          <p:nvPr>
            <p:ph type="dt" sz="half" idx="10"/>
          </p:nvPr>
        </p:nvSpPr>
        <p:spPr/>
        <p:txBody>
          <a:bodyPr/>
          <a:lstStyle/>
          <a:p>
            <a:fld id="{530E2554-8D52-4186-BEEC-3F295931A6A3}" type="datetime1">
              <a:rPr lang="en-US" smtClean="0"/>
              <a:t>2/11/2024</a:t>
            </a:fld>
            <a:endParaRPr lang="en-US" dirty="0"/>
          </a:p>
        </p:txBody>
      </p:sp>
      <p:sp>
        <p:nvSpPr>
          <p:cNvPr id="4" name="Footer Placeholder 3"/>
          <p:cNvSpPr>
            <a:spLocks noGrp="1"/>
          </p:cNvSpPr>
          <p:nvPr>
            <p:ph type="ftr" sz="quarter" idx="11"/>
          </p:nvPr>
        </p:nvSpPr>
        <p:spPr/>
        <p:txBody>
          <a:bodyPr/>
          <a:lstStyle/>
          <a:p>
            <a:r>
              <a:rPr lang="en-US" smtClean="0"/>
              <a:t>IT-22018</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14</a:t>
            </a:fld>
            <a:endParaRPr lang="en-US" dirty="0"/>
          </a:p>
        </p:txBody>
      </p:sp>
      <p:sp>
        <p:nvSpPr>
          <p:cNvPr id="6" name="TextBox 5"/>
          <p:cNvSpPr txBox="1"/>
          <p:nvPr/>
        </p:nvSpPr>
        <p:spPr>
          <a:xfrm>
            <a:off x="1395663" y="1447085"/>
            <a:ext cx="9545053" cy="4801314"/>
          </a:xfrm>
          <a:prstGeom prst="rect">
            <a:avLst/>
          </a:prstGeom>
          <a:noFill/>
        </p:spPr>
        <p:txBody>
          <a:bodyPr wrap="square" rtlCol="0">
            <a:spAutoFit/>
          </a:bodyPr>
          <a:lstStyle/>
          <a:p>
            <a:r>
              <a:rPr lang="en-US" b="1" dirty="0"/>
              <a:t>Command-Line Interface (CLI):</a:t>
            </a:r>
            <a:r>
              <a:rPr lang="en-US" dirty="0"/>
              <a:t> The project is limited to a command-line interface, which may not provide the most user-friendly or visually appealing experience compared to graphical user interfaces (GUIs).</a:t>
            </a:r>
          </a:p>
          <a:p>
            <a:r>
              <a:rPr lang="en-US" b="1" dirty="0"/>
              <a:t>Simplistic Gameplay:</a:t>
            </a:r>
            <a:r>
              <a:rPr lang="en-US" dirty="0"/>
              <a:t> The gameplay mechanics are relatively simplistic and may not fully capture the complexity and nuances of real cricket matches.</a:t>
            </a:r>
          </a:p>
          <a:p>
            <a:r>
              <a:rPr lang="en-US" b="1" dirty="0"/>
              <a:t>Limited Features:</a:t>
            </a:r>
            <a:r>
              <a:rPr lang="en-US" dirty="0"/>
              <a:t> The project lacks advanced features commonly found in commercial cricket simulation games, such as player customization, team management, career modes, and multiplayer functionality.</a:t>
            </a:r>
          </a:p>
          <a:p>
            <a:r>
              <a:rPr lang="en-US" b="1" dirty="0"/>
              <a:t>Input Limitations:</a:t>
            </a:r>
            <a:r>
              <a:rPr lang="en-US" dirty="0"/>
              <a:t> User input for simulating ball outcomes is restricted to specific characters, limiting the flexibility and realism of gameplay.</a:t>
            </a:r>
          </a:p>
          <a:p>
            <a:r>
              <a:rPr lang="en-US" b="1" dirty="0"/>
              <a:t>Randomness and Predictability:</a:t>
            </a:r>
            <a:r>
              <a:rPr lang="en-US" dirty="0"/>
              <a:t> The project's random number generation for simulating ball outcomes may lead to unpredictable or unrealistic gameplay scenarios.</a:t>
            </a:r>
          </a:p>
          <a:p>
            <a:r>
              <a:rPr lang="en-US" b="1" dirty="0"/>
              <a:t>Scalability and Extensibility:</a:t>
            </a:r>
            <a:r>
              <a:rPr lang="en-US" dirty="0"/>
              <a:t> The project may face challenges in scaling up or accommodating additional features, teams, or game modes without significant modifications to the codebase.</a:t>
            </a:r>
          </a:p>
          <a:p>
            <a:r>
              <a:rPr lang="en-US" b="1" dirty="0"/>
              <a:t>Platform Dependency:</a:t>
            </a:r>
            <a:r>
              <a:rPr lang="en-US" dirty="0"/>
              <a:t> The project's reliance on specific compilers, libraries, or system configurations may introduce platform dependencies and compatibility issues across different operating systems or development environments.</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8296" y="0"/>
            <a:ext cx="1239684" cy="1334752"/>
          </a:xfrm>
          <a:prstGeom prst="rect">
            <a:avLst/>
          </a:prstGeom>
        </p:spPr>
      </p:pic>
    </p:spTree>
    <p:extLst>
      <p:ext uri="{BB962C8B-B14F-4D97-AF65-F5344CB8AC3E}">
        <p14:creationId xmlns:p14="http://schemas.microsoft.com/office/powerpoint/2010/main" val="18397455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426850"/>
          </a:xfrm>
        </p:spPr>
        <p:txBody>
          <a:bodyPr>
            <a:normAutofit/>
          </a:bodyPr>
          <a:lstStyle/>
          <a:p>
            <a:r>
              <a:rPr lang="en-US" b="1" dirty="0">
                <a:solidFill>
                  <a:schemeClr val="tx2">
                    <a:lumMod val="75000"/>
                  </a:schemeClr>
                </a:solidFill>
              </a:rPr>
              <a:t>Conclusion</a:t>
            </a:r>
            <a:endParaRPr lang="en-US" dirty="0">
              <a:solidFill>
                <a:schemeClr val="tx2">
                  <a:lumMod val="75000"/>
                </a:schemeClr>
              </a:solidFill>
            </a:endParaRPr>
          </a:p>
        </p:txBody>
      </p:sp>
      <p:sp>
        <p:nvSpPr>
          <p:cNvPr id="3" name="Date Placeholder 2"/>
          <p:cNvSpPr>
            <a:spLocks noGrp="1"/>
          </p:cNvSpPr>
          <p:nvPr>
            <p:ph type="dt" sz="half" idx="10"/>
          </p:nvPr>
        </p:nvSpPr>
        <p:spPr/>
        <p:txBody>
          <a:bodyPr/>
          <a:lstStyle/>
          <a:p>
            <a:fld id="{530E2554-8D52-4186-BEEC-3F295931A6A3}" type="datetime1">
              <a:rPr lang="en-US" smtClean="0"/>
              <a:t>2/11/2024</a:t>
            </a:fld>
            <a:endParaRPr lang="en-US" dirty="0"/>
          </a:p>
        </p:txBody>
      </p:sp>
      <p:sp>
        <p:nvSpPr>
          <p:cNvPr id="4" name="Footer Placeholder 3"/>
          <p:cNvSpPr>
            <a:spLocks noGrp="1"/>
          </p:cNvSpPr>
          <p:nvPr>
            <p:ph type="ftr" sz="quarter" idx="11"/>
          </p:nvPr>
        </p:nvSpPr>
        <p:spPr/>
        <p:txBody>
          <a:bodyPr/>
          <a:lstStyle/>
          <a:p>
            <a:r>
              <a:rPr lang="en-US" smtClean="0"/>
              <a:t>IT-22018</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15</a:t>
            </a:fld>
            <a:endParaRPr lang="en-US" dirty="0"/>
          </a:p>
        </p:txBody>
      </p:sp>
      <p:sp>
        <p:nvSpPr>
          <p:cNvPr id="6" name="TextBox 5"/>
          <p:cNvSpPr txBox="1"/>
          <p:nvPr/>
        </p:nvSpPr>
        <p:spPr>
          <a:xfrm>
            <a:off x="1347537" y="2045368"/>
            <a:ext cx="9192126" cy="3139321"/>
          </a:xfrm>
          <a:prstGeom prst="rect">
            <a:avLst/>
          </a:prstGeom>
          <a:noFill/>
        </p:spPr>
        <p:txBody>
          <a:bodyPr wrap="square" rtlCol="0">
            <a:spAutoFit/>
          </a:bodyPr>
          <a:lstStyle/>
          <a:p>
            <a:r>
              <a:rPr lang="en-US" dirty="0"/>
              <a:t>In conclusion, the Cricket Game Simulation project provides a foundation for a command-line-based cricket game, offering users an interactive and entertaining experience within a simulated cricket match. While the current implementation has its limitations, including a simplistic gameplay model and a command-line interface, it serves as a valuable learning opportunity for programming enthusiasts interested in game development, algorithm design, and user interface design.</a:t>
            </a:r>
          </a:p>
          <a:p>
            <a:r>
              <a:rPr lang="en-US" dirty="0"/>
              <a:t>Despite its limitations, the project demonstrates key concepts in software development, including input/output handling, conditional logic, function implementation, and random number generation. It also introduces users to the rules and dynamics of cricket, fostering a deeper understanding and appreciation for the sport.</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8296" y="0"/>
            <a:ext cx="1239684" cy="1334752"/>
          </a:xfrm>
          <a:prstGeom prst="rect">
            <a:avLst/>
          </a:prstGeom>
        </p:spPr>
      </p:pic>
    </p:spTree>
    <p:extLst>
      <p:ext uri="{BB962C8B-B14F-4D97-AF65-F5344CB8AC3E}">
        <p14:creationId xmlns:p14="http://schemas.microsoft.com/office/powerpoint/2010/main" val="39040983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6439" y="1163949"/>
            <a:ext cx="3390482" cy="1478570"/>
          </a:xfrm>
        </p:spPr>
        <p:txBody>
          <a:bodyPr>
            <a:normAutofit fontScale="90000"/>
          </a:bodyPr>
          <a:lstStyle/>
          <a:p>
            <a:r>
              <a:rPr lang="en-US" dirty="0"/>
              <a:t>Any Queries?</a:t>
            </a:r>
            <a:br>
              <a:rPr lang="en-US" dirty="0"/>
            </a:br>
            <a:r>
              <a:rPr lang="en-US" dirty="0"/>
              <a:t>THANK YOU..</a:t>
            </a:r>
            <a:br>
              <a:rPr lang="en-US" dirty="0"/>
            </a:br>
            <a:r>
              <a:rPr lang="en-US" dirty="0"/>
              <a:t/>
            </a:r>
            <a:br>
              <a:rPr lang="en-US" dirty="0"/>
            </a:br>
            <a:endParaRPr lang="en-US" dirty="0"/>
          </a:p>
        </p:txBody>
      </p:sp>
      <p:sp>
        <p:nvSpPr>
          <p:cNvPr id="3" name="Date Placeholder 2"/>
          <p:cNvSpPr>
            <a:spLocks noGrp="1"/>
          </p:cNvSpPr>
          <p:nvPr>
            <p:ph type="dt" sz="half" idx="10"/>
          </p:nvPr>
        </p:nvSpPr>
        <p:spPr/>
        <p:txBody>
          <a:bodyPr/>
          <a:lstStyle/>
          <a:p>
            <a:fld id="{530E2554-8D52-4186-BEEC-3F295931A6A3}" type="datetime1">
              <a:rPr lang="en-US" smtClean="0"/>
              <a:t>2/11/2024</a:t>
            </a:fld>
            <a:endParaRPr lang="en-US" dirty="0"/>
          </a:p>
        </p:txBody>
      </p:sp>
      <p:sp>
        <p:nvSpPr>
          <p:cNvPr id="4" name="Footer Placeholder 3"/>
          <p:cNvSpPr>
            <a:spLocks noGrp="1"/>
          </p:cNvSpPr>
          <p:nvPr>
            <p:ph type="ftr" sz="quarter" idx="11"/>
          </p:nvPr>
        </p:nvSpPr>
        <p:spPr/>
        <p:txBody>
          <a:bodyPr/>
          <a:lstStyle/>
          <a:p>
            <a:r>
              <a:rPr lang="en-US" smtClean="0"/>
              <a:t>IT-22018</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16</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6439" y="2261936"/>
            <a:ext cx="2773398" cy="2986082"/>
          </a:xfrm>
          <a:prstGeom prst="rect">
            <a:avLst/>
          </a:prstGeom>
        </p:spPr>
      </p:pic>
    </p:spTree>
    <p:extLst>
      <p:ext uri="{BB962C8B-B14F-4D97-AF65-F5344CB8AC3E}">
        <p14:creationId xmlns:p14="http://schemas.microsoft.com/office/powerpoint/2010/main" val="3608130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3600" y="1908511"/>
            <a:ext cx="9906000" cy="152900"/>
          </a:xfrm>
        </p:spPr>
        <p:txBody>
          <a:bodyPr>
            <a:normAutofit fontScale="90000"/>
          </a:bodyPr>
          <a:lstStyle/>
          <a:p>
            <a:r>
              <a:rPr lang="en-US" dirty="0" smtClean="0">
                <a:solidFill>
                  <a:schemeClr val="tx2">
                    <a:lumMod val="75000"/>
                  </a:schemeClr>
                </a:solidFill>
              </a:rPr>
              <a:t>Context</a:t>
            </a:r>
            <a:endParaRPr lang="en-US" dirty="0">
              <a:solidFill>
                <a:schemeClr val="tx2">
                  <a:lumMod val="75000"/>
                </a:schemeClr>
              </a:solidFill>
            </a:endParaRPr>
          </a:p>
        </p:txBody>
      </p:sp>
      <p:sp>
        <p:nvSpPr>
          <p:cNvPr id="3" name="Text Placeholder 2"/>
          <p:cNvSpPr>
            <a:spLocks noGrp="1"/>
          </p:cNvSpPr>
          <p:nvPr>
            <p:ph type="body" idx="1"/>
          </p:nvPr>
        </p:nvSpPr>
        <p:spPr>
          <a:xfrm>
            <a:off x="1141411" y="2105358"/>
            <a:ext cx="9906000" cy="3777916"/>
          </a:xfrm>
        </p:spPr>
        <p:txBody>
          <a:bodyPr>
            <a:normAutofit fontScale="92500" lnSpcReduction="10000"/>
          </a:bodyPr>
          <a:lstStyle/>
          <a:p>
            <a:pPr marL="342900" indent="-342900">
              <a:buFont typeface="+mj-lt"/>
              <a:buAutoNum type="arabicPeriod"/>
            </a:pPr>
            <a:r>
              <a:rPr lang="en-US" dirty="0" smtClean="0"/>
              <a:t>Objective</a:t>
            </a:r>
          </a:p>
          <a:p>
            <a:pPr marL="342900" indent="-342900">
              <a:buFont typeface="+mj-lt"/>
              <a:buAutoNum type="arabicPeriod"/>
            </a:pPr>
            <a:r>
              <a:rPr lang="en-US" dirty="0" smtClean="0"/>
              <a:t>Programming language</a:t>
            </a:r>
          </a:p>
          <a:p>
            <a:pPr marL="342900" indent="-342900">
              <a:buFont typeface="+mj-lt"/>
              <a:buAutoNum type="arabicPeriod"/>
            </a:pPr>
            <a:r>
              <a:rPr lang="en-US" dirty="0" smtClean="0"/>
              <a:t>Introduction</a:t>
            </a:r>
          </a:p>
          <a:p>
            <a:pPr marL="342900" indent="-342900">
              <a:buFont typeface="+mj-lt"/>
              <a:buAutoNum type="arabicPeriod"/>
            </a:pPr>
            <a:r>
              <a:rPr lang="en-US" dirty="0" smtClean="0"/>
              <a:t>Purpose of the project</a:t>
            </a:r>
          </a:p>
          <a:p>
            <a:pPr marL="342900" indent="-342900">
              <a:buFont typeface="+mj-lt"/>
              <a:buAutoNum type="arabicPeriod"/>
            </a:pPr>
            <a:r>
              <a:rPr lang="en-US" dirty="0" smtClean="0"/>
              <a:t>Project scope</a:t>
            </a:r>
          </a:p>
          <a:p>
            <a:pPr marL="342900" indent="-342900">
              <a:buFont typeface="+mj-lt"/>
              <a:buAutoNum type="arabicPeriod"/>
            </a:pPr>
            <a:r>
              <a:rPr lang="en-US" dirty="0" smtClean="0"/>
              <a:t>Design and user interaction</a:t>
            </a:r>
          </a:p>
          <a:p>
            <a:pPr marL="342900" indent="-342900">
              <a:buFont typeface="+mj-lt"/>
              <a:buAutoNum type="arabicPeriod"/>
            </a:pPr>
            <a:r>
              <a:rPr lang="en-US" dirty="0" smtClean="0"/>
              <a:t>Limitation</a:t>
            </a:r>
          </a:p>
          <a:p>
            <a:pPr marL="342900" indent="-342900">
              <a:buFont typeface="+mj-lt"/>
              <a:buAutoNum type="arabicPeriod"/>
            </a:pPr>
            <a:r>
              <a:rPr lang="en-US" dirty="0" smtClean="0"/>
              <a:t>Conclusion</a:t>
            </a:r>
          </a:p>
          <a:p>
            <a:pPr marL="342900" indent="-342900">
              <a:buFont typeface="+mj-lt"/>
              <a:buAutoNum type="arabicPeriod"/>
            </a:pPr>
            <a:r>
              <a:rPr lang="en-US" dirty="0" smtClean="0"/>
              <a:t>Q&amp;A.</a:t>
            </a:r>
          </a:p>
          <a:p>
            <a:pPr marL="342900" indent="-342900">
              <a:buFont typeface="+mj-lt"/>
              <a:buAutoNum type="arabicPeriod"/>
            </a:pPr>
            <a:endParaRPr lang="en-US" dirty="0" smtClean="0"/>
          </a:p>
          <a:p>
            <a:pPr marL="342900" indent="-342900">
              <a:buFont typeface="+mj-lt"/>
              <a:buAutoNum type="arabicPeriod"/>
            </a:pPr>
            <a:endParaRPr lang="en-US" dirty="0" smtClean="0"/>
          </a:p>
          <a:p>
            <a:pPr marL="342900" indent="-342900">
              <a:buFont typeface="+mj-lt"/>
              <a:buAutoNum type="arabicPeriod"/>
            </a:pPr>
            <a:endParaRPr lang="en-US" dirty="0"/>
          </a:p>
        </p:txBody>
      </p:sp>
      <p:sp>
        <p:nvSpPr>
          <p:cNvPr id="4" name="Date Placeholder 3"/>
          <p:cNvSpPr>
            <a:spLocks noGrp="1"/>
          </p:cNvSpPr>
          <p:nvPr>
            <p:ph type="dt" sz="half" idx="10"/>
          </p:nvPr>
        </p:nvSpPr>
        <p:spPr/>
        <p:txBody>
          <a:bodyPr/>
          <a:lstStyle/>
          <a:p>
            <a:fld id="{926ACED3-8685-4EBF-9CDA-1A59E88BF650}" type="datetime1">
              <a:rPr lang="en-US" smtClean="0"/>
              <a:t>2/11/2024</a:t>
            </a:fld>
            <a:endParaRPr lang="en-US" dirty="0"/>
          </a:p>
        </p:txBody>
      </p:sp>
      <p:sp>
        <p:nvSpPr>
          <p:cNvPr id="5" name="Footer Placeholder 4"/>
          <p:cNvSpPr>
            <a:spLocks noGrp="1"/>
          </p:cNvSpPr>
          <p:nvPr>
            <p:ph type="ftr" sz="quarter" idx="11"/>
          </p:nvPr>
        </p:nvSpPr>
        <p:spPr/>
        <p:txBody>
          <a:bodyPr/>
          <a:lstStyle/>
          <a:p>
            <a:r>
              <a:rPr lang="en-US" smtClean="0"/>
              <a:t>IT-22018</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2</a:t>
            </a:fld>
            <a:endParaRPr lang="en-US" dirty="0"/>
          </a:p>
        </p:txBody>
      </p:sp>
      <p:sp>
        <p:nvSpPr>
          <p:cNvPr id="7" name="TextBox 6"/>
          <p:cNvSpPr txBox="1"/>
          <p:nvPr/>
        </p:nvSpPr>
        <p:spPr>
          <a:xfrm>
            <a:off x="1395663" y="328863"/>
            <a:ext cx="7780421" cy="707886"/>
          </a:xfrm>
          <a:prstGeom prst="rect">
            <a:avLst/>
          </a:prstGeom>
          <a:noFill/>
        </p:spPr>
        <p:txBody>
          <a:bodyPr wrap="square" rtlCol="0">
            <a:spAutoFit/>
          </a:bodyPr>
          <a:lstStyle/>
          <a:p>
            <a:r>
              <a:rPr lang="en-US" sz="4000" dirty="0"/>
              <a:t>Welcome to the presentation</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8296" y="0"/>
            <a:ext cx="1239684" cy="1334752"/>
          </a:xfrm>
          <a:prstGeom prst="rect">
            <a:avLst/>
          </a:prstGeom>
        </p:spPr>
      </p:pic>
    </p:spTree>
    <p:extLst>
      <p:ext uri="{BB962C8B-B14F-4D97-AF65-F5344CB8AC3E}">
        <p14:creationId xmlns:p14="http://schemas.microsoft.com/office/powerpoint/2010/main" val="2158128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4000" dirty="0"/>
          </a:p>
        </p:txBody>
      </p:sp>
      <p:sp>
        <p:nvSpPr>
          <p:cNvPr id="3" name="Date Placeholder 2"/>
          <p:cNvSpPr>
            <a:spLocks noGrp="1"/>
          </p:cNvSpPr>
          <p:nvPr>
            <p:ph type="dt" sz="half" idx="10"/>
          </p:nvPr>
        </p:nvSpPr>
        <p:spPr/>
        <p:txBody>
          <a:bodyPr/>
          <a:lstStyle/>
          <a:p>
            <a:fld id="{DD5EC1DF-484C-4D6B-96AE-B6C158895225}" type="datetime1">
              <a:rPr lang="en-US" smtClean="0"/>
              <a:t>2/11/2024</a:t>
            </a:fld>
            <a:endParaRPr lang="en-US" dirty="0"/>
          </a:p>
        </p:txBody>
      </p:sp>
      <p:sp>
        <p:nvSpPr>
          <p:cNvPr id="4" name="Footer Placeholder 3"/>
          <p:cNvSpPr>
            <a:spLocks noGrp="1"/>
          </p:cNvSpPr>
          <p:nvPr>
            <p:ph type="ftr" sz="quarter" idx="11"/>
          </p:nvPr>
        </p:nvSpPr>
        <p:spPr/>
        <p:txBody>
          <a:bodyPr/>
          <a:lstStyle/>
          <a:p>
            <a:r>
              <a:rPr lang="en-US" smtClean="0"/>
              <a:t>IT-22018</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a:t>
            </a:fld>
            <a:endParaRPr lang="en-US" dirty="0"/>
          </a:p>
        </p:txBody>
      </p:sp>
      <p:sp>
        <p:nvSpPr>
          <p:cNvPr id="6" name="TextBox 5"/>
          <p:cNvSpPr txBox="1"/>
          <p:nvPr/>
        </p:nvSpPr>
        <p:spPr>
          <a:xfrm>
            <a:off x="954505" y="1716505"/>
            <a:ext cx="10852484" cy="3662541"/>
          </a:xfrm>
          <a:prstGeom prst="rect">
            <a:avLst/>
          </a:prstGeom>
          <a:noFill/>
        </p:spPr>
        <p:txBody>
          <a:bodyPr wrap="square" rtlCol="0">
            <a:spAutoFit/>
          </a:bodyPr>
          <a:lstStyle/>
          <a:p>
            <a:r>
              <a:rPr lang="en-US" sz="2800" b="1" dirty="0" smtClean="0">
                <a:solidFill>
                  <a:schemeClr val="tx2">
                    <a:lumMod val="75000"/>
                  </a:schemeClr>
                </a:solidFill>
              </a:rPr>
              <a:t>Objective:</a:t>
            </a:r>
          </a:p>
          <a:p>
            <a:endParaRPr lang="en-US" sz="2400" b="1" dirty="0" smtClean="0"/>
          </a:p>
          <a:p>
            <a:r>
              <a:rPr lang="en-US" sz="2000" dirty="0"/>
              <a:t>The objective of the code is to simulate a cricket game, specifically the ICT Premier League 2024. The code allows users to:</a:t>
            </a:r>
          </a:p>
          <a:p>
            <a:pPr marL="285750" indent="-285750">
              <a:buFont typeface="Arial" panose="020B0604020202020204" pitchFamily="34" charset="0"/>
              <a:buChar char="•"/>
            </a:pPr>
            <a:r>
              <a:rPr lang="en-US" sz="2000" dirty="0"/>
              <a:t>Select two teams from a list of options.</a:t>
            </a:r>
          </a:p>
          <a:p>
            <a:pPr marL="285750" indent="-285750">
              <a:buFont typeface="Arial" panose="020B0604020202020204" pitchFamily="34" charset="0"/>
              <a:buChar char="•"/>
            </a:pPr>
            <a:r>
              <a:rPr lang="en-US" sz="2000" dirty="0"/>
              <a:t>Simulate a toss to determine which team bats first or fields first.</a:t>
            </a:r>
          </a:p>
          <a:p>
            <a:pPr marL="285750" indent="-285750">
              <a:buFont typeface="Arial" panose="020B0604020202020204" pitchFamily="34" charset="0"/>
              <a:buChar char="•"/>
            </a:pPr>
            <a:r>
              <a:rPr lang="en-US" sz="2000" dirty="0"/>
              <a:t>Play through the innings of each team, recording runs scored and wickets taken.</a:t>
            </a:r>
          </a:p>
          <a:p>
            <a:pPr marL="285750" indent="-285750">
              <a:buFont typeface="Arial" panose="020B0604020202020204" pitchFamily="34" charset="0"/>
              <a:buChar char="•"/>
            </a:pPr>
            <a:r>
              <a:rPr lang="en-US" sz="2000" dirty="0"/>
              <a:t>Determine the winner based on the runs scored by each team.</a:t>
            </a:r>
          </a:p>
          <a:p>
            <a:r>
              <a:rPr lang="en-US" sz="2000" dirty="0"/>
              <a:t>Overall, the code aims to provide an interactive and realistic simulation of a cricket match, allowing users to experience the excitement of the sport within the context of the ICT Premier League 2024.</a:t>
            </a:r>
          </a:p>
          <a:p>
            <a:endParaRPr lang="en-US" sz="20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8296" y="0"/>
            <a:ext cx="1239684" cy="1334752"/>
          </a:xfrm>
          <a:prstGeom prst="rect">
            <a:avLst/>
          </a:prstGeom>
        </p:spPr>
      </p:pic>
    </p:spTree>
    <p:extLst>
      <p:ext uri="{BB962C8B-B14F-4D97-AF65-F5344CB8AC3E}">
        <p14:creationId xmlns:p14="http://schemas.microsoft.com/office/powerpoint/2010/main" val="28854484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2">
                    <a:lumMod val="75000"/>
                  </a:schemeClr>
                </a:solidFill>
              </a:rPr>
              <a:t>Programming Language</a:t>
            </a:r>
            <a:r>
              <a:rPr lang="en-US" dirty="0"/>
              <a:t/>
            </a:r>
            <a:br>
              <a:rPr lang="en-US" dirty="0"/>
            </a:br>
            <a:r>
              <a:rPr lang="en-US" dirty="0"/>
              <a:t/>
            </a:r>
            <a:br>
              <a:rPr lang="en-US" dirty="0"/>
            </a:br>
            <a:endParaRPr lang="en-US" dirty="0"/>
          </a:p>
        </p:txBody>
      </p:sp>
      <p:sp>
        <p:nvSpPr>
          <p:cNvPr id="3" name="Date Placeholder 2"/>
          <p:cNvSpPr>
            <a:spLocks noGrp="1"/>
          </p:cNvSpPr>
          <p:nvPr>
            <p:ph type="dt" sz="half" idx="10"/>
          </p:nvPr>
        </p:nvSpPr>
        <p:spPr/>
        <p:txBody>
          <a:bodyPr/>
          <a:lstStyle/>
          <a:p>
            <a:fld id="{530E2554-8D52-4186-BEEC-3F295931A6A3}" type="datetime1">
              <a:rPr lang="en-US" smtClean="0"/>
              <a:t>2/11/2024</a:t>
            </a:fld>
            <a:endParaRPr lang="en-US" dirty="0"/>
          </a:p>
        </p:txBody>
      </p:sp>
      <p:sp>
        <p:nvSpPr>
          <p:cNvPr id="4" name="Footer Placeholder 3"/>
          <p:cNvSpPr>
            <a:spLocks noGrp="1"/>
          </p:cNvSpPr>
          <p:nvPr>
            <p:ph type="ftr" sz="quarter" idx="11"/>
          </p:nvPr>
        </p:nvSpPr>
        <p:spPr/>
        <p:txBody>
          <a:bodyPr/>
          <a:lstStyle/>
          <a:p>
            <a:r>
              <a:rPr lang="en-US" smtClean="0"/>
              <a:t>IT-22018</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a:t>
            </a:fld>
            <a:endParaRPr lang="en-US" dirty="0"/>
          </a:p>
        </p:txBody>
      </p:sp>
      <p:sp>
        <p:nvSpPr>
          <p:cNvPr id="6" name="TextBox 5"/>
          <p:cNvSpPr txBox="1"/>
          <p:nvPr/>
        </p:nvSpPr>
        <p:spPr>
          <a:xfrm>
            <a:off x="1141411" y="1681856"/>
            <a:ext cx="9905999" cy="2585323"/>
          </a:xfrm>
          <a:prstGeom prst="rect">
            <a:avLst/>
          </a:prstGeom>
          <a:noFill/>
        </p:spPr>
        <p:txBody>
          <a:bodyPr wrap="square" rtlCol="0">
            <a:spAutoFit/>
          </a:bodyPr>
          <a:lstStyle/>
          <a:p>
            <a:pPr fontAlgn="base"/>
            <a:r>
              <a:rPr lang="en-US" dirty="0"/>
              <a:t>C++ is a widely used programming language known for its efficiency, performance, and flexibility. It supports both procedural and object-oriented programming paradigms, making it suitable for a wide range of applications, from system programming to software development</a:t>
            </a:r>
            <a:r>
              <a:rPr lang="en-US" dirty="0" smtClean="0"/>
              <a:t>.</a:t>
            </a:r>
          </a:p>
          <a:p>
            <a:pPr fontAlgn="base"/>
            <a:endParaRPr lang="en-US" dirty="0"/>
          </a:p>
          <a:p>
            <a:pPr fontAlgn="base"/>
            <a:r>
              <a:rPr lang="en-US" b="1" dirty="0">
                <a:solidFill>
                  <a:schemeClr val="tx2">
                    <a:lumMod val="75000"/>
                  </a:schemeClr>
                </a:solidFill>
              </a:rPr>
              <a:t>Features of C++</a:t>
            </a:r>
          </a:p>
          <a:p>
            <a:pPr marL="285750" indent="-285750" fontAlgn="base">
              <a:buFont typeface="Arial" panose="020B0604020202020204" pitchFamily="34" charset="0"/>
              <a:buChar char="•"/>
            </a:pPr>
            <a:r>
              <a:rPr lang="en-US" dirty="0"/>
              <a:t>      object oriented programming(OOP) language.</a:t>
            </a:r>
          </a:p>
          <a:p>
            <a:pPr marL="285750" indent="-285750" fontAlgn="base">
              <a:buFont typeface="Arial" panose="020B0604020202020204" pitchFamily="34" charset="0"/>
              <a:buChar char="•"/>
            </a:pPr>
            <a:r>
              <a:rPr lang="en-US" dirty="0"/>
              <a:t>      File Handling</a:t>
            </a:r>
          </a:p>
          <a:p>
            <a:pPr marL="285750" indent="-285750" fontAlgn="base">
              <a:buFont typeface="Arial" panose="020B0604020202020204" pitchFamily="34" charset="0"/>
              <a:buChar char="•"/>
            </a:pPr>
            <a:r>
              <a:rPr lang="en-US" dirty="0"/>
              <a:t>      Exception Handling</a:t>
            </a:r>
          </a:p>
          <a:p>
            <a:pPr marL="285750" indent="-285750" fontAlgn="base">
              <a:buFont typeface="Arial" panose="020B0604020202020204" pitchFamily="34" charset="0"/>
              <a:buChar char="•"/>
            </a:pPr>
            <a:r>
              <a:rPr lang="en-US" dirty="0"/>
              <a:t>      Multithreading</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8296" y="0"/>
            <a:ext cx="1239684" cy="1334752"/>
          </a:xfrm>
          <a:prstGeom prst="rect">
            <a:avLst/>
          </a:prstGeom>
        </p:spPr>
      </p:pic>
    </p:spTree>
    <p:extLst>
      <p:ext uri="{BB962C8B-B14F-4D97-AF65-F5344CB8AC3E}">
        <p14:creationId xmlns:p14="http://schemas.microsoft.com/office/powerpoint/2010/main" val="5348179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lumMod val="75000"/>
                  </a:schemeClr>
                </a:solidFill>
              </a:rPr>
              <a:t>Introduction</a:t>
            </a:r>
            <a:r>
              <a:rPr lang="en-US" b="1" dirty="0"/>
              <a:t>:</a:t>
            </a:r>
            <a:endParaRPr lang="en-US" dirty="0"/>
          </a:p>
        </p:txBody>
      </p:sp>
      <p:sp>
        <p:nvSpPr>
          <p:cNvPr id="3" name="Date Placeholder 2"/>
          <p:cNvSpPr>
            <a:spLocks noGrp="1"/>
          </p:cNvSpPr>
          <p:nvPr>
            <p:ph type="dt" sz="half" idx="10"/>
          </p:nvPr>
        </p:nvSpPr>
        <p:spPr/>
        <p:txBody>
          <a:bodyPr/>
          <a:lstStyle/>
          <a:p>
            <a:fld id="{530E2554-8D52-4186-BEEC-3F295931A6A3}" type="datetime1">
              <a:rPr lang="en-US" smtClean="0"/>
              <a:t>2/11/2024</a:t>
            </a:fld>
            <a:endParaRPr lang="en-US" dirty="0"/>
          </a:p>
        </p:txBody>
      </p:sp>
      <p:sp>
        <p:nvSpPr>
          <p:cNvPr id="4" name="Footer Placeholder 3"/>
          <p:cNvSpPr>
            <a:spLocks noGrp="1"/>
          </p:cNvSpPr>
          <p:nvPr>
            <p:ph type="ftr" sz="quarter" idx="11"/>
          </p:nvPr>
        </p:nvSpPr>
        <p:spPr/>
        <p:txBody>
          <a:bodyPr/>
          <a:lstStyle/>
          <a:p>
            <a:r>
              <a:rPr lang="en-US" smtClean="0"/>
              <a:t>IT-22018</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a:t>
            </a:fld>
            <a:endParaRPr lang="en-US" dirty="0"/>
          </a:p>
        </p:txBody>
      </p:sp>
      <p:sp>
        <p:nvSpPr>
          <p:cNvPr id="7" name="TextBox 6"/>
          <p:cNvSpPr txBox="1"/>
          <p:nvPr/>
        </p:nvSpPr>
        <p:spPr>
          <a:xfrm>
            <a:off x="970547" y="2305635"/>
            <a:ext cx="10507579" cy="1815882"/>
          </a:xfrm>
          <a:prstGeom prst="rect">
            <a:avLst/>
          </a:prstGeom>
          <a:noFill/>
        </p:spPr>
        <p:txBody>
          <a:bodyPr wrap="square" rtlCol="0">
            <a:spAutoFit/>
          </a:bodyPr>
          <a:lstStyle/>
          <a:p>
            <a:pPr marL="342900" indent="-342900">
              <a:buFont typeface="Arial" panose="020B0604020202020204" pitchFamily="34" charset="0"/>
              <a:buChar char="•"/>
            </a:pPr>
            <a:r>
              <a:rPr lang="en-US" sz="2800" dirty="0"/>
              <a:t>Briefly introduce the project and its purpose.</a:t>
            </a:r>
          </a:p>
          <a:p>
            <a:pPr marL="342900" indent="-342900">
              <a:buFont typeface="Arial" panose="020B0604020202020204" pitchFamily="34" charset="0"/>
              <a:buChar char="•"/>
            </a:pPr>
            <a:r>
              <a:rPr lang="en-US" sz="2800" dirty="0"/>
              <a:t>Mention that it's a cricket game simulator for the ICT Premier League 2024.</a:t>
            </a:r>
          </a:p>
          <a:p>
            <a:endParaRPr lang="en-US" sz="28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8296" y="0"/>
            <a:ext cx="1239684" cy="1334752"/>
          </a:xfrm>
          <a:prstGeom prst="rect">
            <a:avLst/>
          </a:prstGeom>
        </p:spPr>
      </p:pic>
    </p:spTree>
    <p:extLst>
      <p:ext uri="{BB962C8B-B14F-4D97-AF65-F5344CB8AC3E}">
        <p14:creationId xmlns:p14="http://schemas.microsoft.com/office/powerpoint/2010/main" val="18850431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2">
                    <a:lumMod val="75000"/>
                  </a:schemeClr>
                </a:solidFill>
              </a:rPr>
              <a:t>Purpose of the Project</a:t>
            </a:r>
            <a:br>
              <a:rPr lang="en-US" dirty="0">
                <a:solidFill>
                  <a:schemeClr val="tx2">
                    <a:lumMod val="75000"/>
                  </a:schemeClr>
                </a:solidFill>
              </a:rPr>
            </a:br>
            <a:r>
              <a:rPr lang="en-US" dirty="0"/>
              <a:t/>
            </a:r>
            <a:br>
              <a:rPr lang="en-US" dirty="0"/>
            </a:br>
            <a:endParaRPr lang="en-US" dirty="0"/>
          </a:p>
        </p:txBody>
      </p:sp>
      <p:sp>
        <p:nvSpPr>
          <p:cNvPr id="3" name="Date Placeholder 2"/>
          <p:cNvSpPr>
            <a:spLocks noGrp="1"/>
          </p:cNvSpPr>
          <p:nvPr>
            <p:ph type="dt" sz="half" idx="10"/>
          </p:nvPr>
        </p:nvSpPr>
        <p:spPr/>
        <p:txBody>
          <a:bodyPr/>
          <a:lstStyle/>
          <a:p>
            <a:fld id="{530E2554-8D52-4186-BEEC-3F295931A6A3}" type="datetime1">
              <a:rPr lang="en-US" smtClean="0"/>
              <a:t>2/11/2024</a:t>
            </a:fld>
            <a:endParaRPr lang="en-US" dirty="0"/>
          </a:p>
        </p:txBody>
      </p:sp>
      <p:sp>
        <p:nvSpPr>
          <p:cNvPr id="4" name="Footer Placeholder 3"/>
          <p:cNvSpPr>
            <a:spLocks noGrp="1"/>
          </p:cNvSpPr>
          <p:nvPr>
            <p:ph type="ftr" sz="quarter" idx="11"/>
          </p:nvPr>
        </p:nvSpPr>
        <p:spPr/>
        <p:txBody>
          <a:bodyPr/>
          <a:lstStyle/>
          <a:p>
            <a:r>
              <a:rPr lang="en-US" dirty="0" smtClean="0"/>
              <a:t>IT-22018</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a:t>
            </a:fld>
            <a:endParaRPr lang="en-US" dirty="0"/>
          </a:p>
        </p:txBody>
      </p:sp>
      <p:sp>
        <p:nvSpPr>
          <p:cNvPr id="6" name="TextBox 5"/>
          <p:cNvSpPr txBox="1"/>
          <p:nvPr/>
        </p:nvSpPr>
        <p:spPr>
          <a:xfrm>
            <a:off x="1066800" y="1812758"/>
            <a:ext cx="9344526" cy="2554545"/>
          </a:xfrm>
          <a:prstGeom prst="rect">
            <a:avLst/>
          </a:prstGeom>
          <a:noFill/>
        </p:spPr>
        <p:txBody>
          <a:bodyPr wrap="square" rtlCol="0">
            <a:spAutoFit/>
          </a:bodyPr>
          <a:lstStyle/>
          <a:p>
            <a:r>
              <a:rPr lang="en-US" sz="2000" dirty="0"/>
              <a:t>The purpose of the Cricket Game Simulation Project is to provide users with an entertaining and educational experience of playing cricket in a simulated environment. Through interactive gameplay, the project aims to familiarize users with the rules and dynamics of cricket, while also promoting skill development, community engagement, and creativity. By combining entertainment with learning opportunities, the project seeks to engage users of all ages in the exciting world of cricket, fostering a love for the sport and promoting programming skills in the process.</a:t>
            </a:r>
          </a:p>
          <a:p>
            <a:endParaRPr lang="en-US" sz="20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8296" y="0"/>
            <a:ext cx="1239684" cy="1334752"/>
          </a:xfrm>
          <a:prstGeom prst="rect">
            <a:avLst/>
          </a:prstGeom>
        </p:spPr>
      </p:pic>
    </p:spTree>
    <p:extLst>
      <p:ext uri="{BB962C8B-B14F-4D97-AF65-F5344CB8AC3E}">
        <p14:creationId xmlns:p14="http://schemas.microsoft.com/office/powerpoint/2010/main" val="22926528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2">
                    <a:lumMod val="75000"/>
                  </a:schemeClr>
                </a:solidFill>
              </a:rPr>
              <a:t>Project Scope</a:t>
            </a:r>
            <a:r>
              <a:rPr lang="en-US" dirty="0"/>
              <a:t/>
            </a:r>
            <a:br>
              <a:rPr lang="en-US" dirty="0"/>
            </a:br>
            <a:r>
              <a:rPr lang="en-US" dirty="0"/>
              <a:t/>
            </a:r>
            <a:br>
              <a:rPr lang="en-US" dirty="0"/>
            </a:br>
            <a:endParaRPr lang="en-US" dirty="0"/>
          </a:p>
        </p:txBody>
      </p:sp>
      <p:sp>
        <p:nvSpPr>
          <p:cNvPr id="3" name="Date Placeholder 2"/>
          <p:cNvSpPr>
            <a:spLocks noGrp="1"/>
          </p:cNvSpPr>
          <p:nvPr>
            <p:ph type="dt" sz="half" idx="10"/>
          </p:nvPr>
        </p:nvSpPr>
        <p:spPr/>
        <p:txBody>
          <a:bodyPr/>
          <a:lstStyle/>
          <a:p>
            <a:fld id="{530E2554-8D52-4186-BEEC-3F295931A6A3}" type="datetime1">
              <a:rPr lang="en-US" smtClean="0"/>
              <a:t>2/11/2024</a:t>
            </a:fld>
            <a:endParaRPr lang="en-US" dirty="0"/>
          </a:p>
        </p:txBody>
      </p:sp>
      <p:sp>
        <p:nvSpPr>
          <p:cNvPr id="4" name="Footer Placeholder 3"/>
          <p:cNvSpPr>
            <a:spLocks noGrp="1"/>
          </p:cNvSpPr>
          <p:nvPr>
            <p:ph type="ftr" sz="quarter" idx="11"/>
          </p:nvPr>
        </p:nvSpPr>
        <p:spPr/>
        <p:txBody>
          <a:bodyPr/>
          <a:lstStyle/>
          <a:p>
            <a:r>
              <a:rPr lang="en-US" smtClean="0"/>
              <a:t>IT-22018</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7</a:t>
            </a:fld>
            <a:endParaRPr lang="en-US" dirty="0"/>
          </a:p>
        </p:txBody>
      </p:sp>
      <p:sp>
        <p:nvSpPr>
          <p:cNvPr id="6" name="TextBox 5"/>
          <p:cNvSpPr txBox="1"/>
          <p:nvPr/>
        </p:nvSpPr>
        <p:spPr>
          <a:xfrm>
            <a:off x="1082842" y="1884947"/>
            <a:ext cx="10162674" cy="3323987"/>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Development of a command-line-based cricket game simulation program.</a:t>
            </a:r>
          </a:p>
          <a:p>
            <a:pPr marL="285750" indent="-285750">
              <a:buFont typeface="Wingdings" panose="05000000000000000000" pitchFamily="2" charset="2"/>
              <a:buChar char="Ø"/>
            </a:pPr>
            <a:r>
              <a:rPr lang="en-US" sz="2400" dirty="0"/>
              <a:t>Providing users with an interactive experience of simulating cricket matches.</a:t>
            </a:r>
          </a:p>
          <a:p>
            <a:pPr marL="285750" indent="-285750">
              <a:buFont typeface="Wingdings" panose="05000000000000000000" pitchFamily="2" charset="2"/>
              <a:buChar char="Ø"/>
            </a:pPr>
            <a:r>
              <a:rPr lang="en-US" sz="2400" dirty="0"/>
              <a:t>Creating a realistic representation of cricket gameplay within the constraints of a command-line interface.</a:t>
            </a:r>
          </a:p>
          <a:p>
            <a:pPr marL="285750" indent="-285750">
              <a:buFont typeface="Wingdings" panose="05000000000000000000" pitchFamily="2" charset="2"/>
              <a:buChar char="Ø"/>
            </a:pPr>
            <a:r>
              <a:rPr lang="en-US" sz="2400" dirty="0"/>
              <a:t>Offering users the ability to choose teams, simulate matches, and determine match outcomes.</a:t>
            </a:r>
          </a:p>
          <a:p>
            <a:pPr marL="285750" indent="-285750">
              <a:buFont typeface="Wingdings" panose="05000000000000000000" pitchFamily="2" charset="2"/>
              <a:buChar char="Ø"/>
            </a:pPr>
            <a:r>
              <a:rPr lang="en-US" sz="2400" dirty="0"/>
              <a:t>Implementing basic game rules, including scoring, wicket-taking, and over limitations.</a:t>
            </a:r>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8296" y="0"/>
            <a:ext cx="1239684" cy="1334752"/>
          </a:xfrm>
          <a:prstGeom prst="rect">
            <a:avLst/>
          </a:prstGeom>
        </p:spPr>
      </p:pic>
    </p:spTree>
    <p:extLst>
      <p:ext uri="{BB962C8B-B14F-4D97-AF65-F5344CB8AC3E}">
        <p14:creationId xmlns:p14="http://schemas.microsoft.com/office/powerpoint/2010/main" val="6183527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2">
                    <a:lumMod val="75000"/>
                  </a:schemeClr>
                </a:solidFill>
              </a:rPr>
              <a:t>Design and User Interaction(Cont..)</a:t>
            </a:r>
            <a:br>
              <a:rPr lang="en-US" dirty="0">
                <a:solidFill>
                  <a:schemeClr val="tx2">
                    <a:lumMod val="75000"/>
                  </a:schemeClr>
                </a:solidFill>
              </a:rPr>
            </a:br>
            <a:r>
              <a:rPr lang="en-US" dirty="0">
                <a:solidFill>
                  <a:schemeClr val="tx2">
                    <a:lumMod val="75000"/>
                  </a:schemeClr>
                </a:solidFill>
              </a:rPr>
              <a:t/>
            </a:r>
            <a:br>
              <a:rPr lang="en-US" dirty="0">
                <a:solidFill>
                  <a:schemeClr val="tx2">
                    <a:lumMod val="75000"/>
                  </a:schemeClr>
                </a:solidFill>
              </a:rPr>
            </a:br>
            <a:endParaRPr lang="en-US" dirty="0">
              <a:solidFill>
                <a:schemeClr val="tx2">
                  <a:lumMod val="75000"/>
                </a:schemeClr>
              </a:solidFill>
            </a:endParaRPr>
          </a:p>
        </p:txBody>
      </p:sp>
      <p:sp>
        <p:nvSpPr>
          <p:cNvPr id="3" name="Date Placeholder 2"/>
          <p:cNvSpPr>
            <a:spLocks noGrp="1"/>
          </p:cNvSpPr>
          <p:nvPr>
            <p:ph type="dt" sz="half" idx="10"/>
          </p:nvPr>
        </p:nvSpPr>
        <p:spPr/>
        <p:txBody>
          <a:bodyPr/>
          <a:lstStyle/>
          <a:p>
            <a:fld id="{530E2554-8D52-4186-BEEC-3F295931A6A3}" type="datetime1">
              <a:rPr lang="en-US" smtClean="0"/>
              <a:t>2/11/2024</a:t>
            </a:fld>
            <a:endParaRPr lang="en-US" dirty="0"/>
          </a:p>
        </p:txBody>
      </p:sp>
      <p:sp>
        <p:nvSpPr>
          <p:cNvPr id="4" name="Footer Placeholder 3"/>
          <p:cNvSpPr>
            <a:spLocks noGrp="1"/>
          </p:cNvSpPr>
          <p:nvPr>
            <p:ph type="ftr" sz="quarter" idx="11"/>
          </p:nvPr>
        </p:nvSpPr>
        <p:spPr/>
        <p:txBody>
          <a:bodyPr/>
          <a:lstStyle/>
          <a:p>
            <a:r>
              <a:rPr lang="en-US" smtClean="0"/>
              <a:t>IT-22018</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8</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8296" y="0"/>
            <a:ext cx="1239684" cy="133475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6269" y="1484432"/>
            <a:ext cx="6192252" cy="3291936"/>
          </a:xfrm>
          <a:prstGeom prst="rect">
            <a:avLst/>
          </a:prstGeom>
        </p:spPr>
      </p:pic>
      <p:sp>
        <p:nvSpPr>
          <p:cNvPr id="8" name="TextBox 7"/>
          <p:cNvSpPr txBox="1"/>
          <p:nvPr/>
        </p:nvSpPr>
        <p:spPr>
          <a:xfrm>
            <a:off x="1548063" y="5133474"/>
            <a:ext cx="8261684"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Press S to start the Board</a:t>
            </a:r>
            <a:endParaRPr lang="en-US" dirty="0"/>
          </a:p>
        </p:txBody>
      </p:sp>
    </p:spTree>
    <p:extLst>
      <p:ext uri="{BB962C8B-B14F-4D97-AF65-F5344CB8AC3E}">
        <p14:creationId xmlns:p14="http://schemas.microsoft.com/office/powerpoint/2010/main" val="46981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1000"/>
                                        <p:tgtEl>
                                          <p:spTgt spid="8">
                                            <p:txEl>
                                              <p:pRg st="0" end="0"/>
                                            </p:txEl>
                                          </p:spTgt>
                                        </p:tgtEl>
                                      </p:cBhvr>
                                    </p:animEffect>
                                    <p:anim calcmode="lin" valueType="num">
                                      <p:cBhvr>
                                        <p:cTn id="13"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F89333-3BED-43BD-B83E-6D990A28A3D6}" type="datetime1">
              <a:rPr lang="en-US" smtClean="0"/>
              <a:t>2/11/2024</a:t>
            </a:fld>
            <a:endParaRPr lang="en-US" dirty="0"/>
          </a:p>
        </p:txBody>
      </p:sp>
      <p:sp>
        <p:nvSpPr>
          <p:cNvPr id="3" name="Footer Placeholder 2"/>
          <p:cNvSpPr>
            <a:spLocks noGrp="1"/>
          </p:cNvSpPr>
          <p:nvPr>
            <p:ph type="ftr" sz="quarter" idx="11"/>
          </p:nvPr>
        </p:nvSpPr>
        <p:spPr/>
        <p:txBody>
          <a:bodyPr/>
          <a:lstStyle/>
          <a:p>
            <a:r>
              <a:rPr lang="en-US" smtClean="0"/>
              <a:t>IT-22018</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9</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8296" y="0"/>
            <a:ext cx="1239684" cy="133475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5369" y="708637"/>
            <a:ext cx="8360420" cy="153325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5369" y="3965127"/>
            <a:ext cx="8524141" cy="1198354"/>
          </a:xfrm>
          <a:prstGeom prst="rect">
            <a:avLst/>
          </a:prstGeom>
        </p:spPr>
      </p:pic>
      <p:sp>
        <p:nvSpPr>
          <p:cNvPr id="8" name="TextBox 7"/>
          <p:cNvSpPr txBox="1"/>
          <p:nvPr/>
        </p:nvSpPr>
        <p:spPr>
          <a:xfrm>
            <a:off x="1465369" y="2688011"/>
            <a:ext cx="8360420"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t>Then </a:t>
            </a:r>
            <a:r>
              <a:rPr lang="en-US" sz="2400" dirty="0"/>
              <a:t>c</a:t>
            </a:r>
            <a:r>
              <a:rPr lang="en-US" sz="2400" dirty="0" smtClean="0"/>
              <a:t>hoose the teams.</a:t>
            </a:r>
          </a:p>
          <a:p>
            <a:pPr marL="285750" indent="-285750">
              <a:buFont typeface="Arial" panose="020B0604020202020204" pitchFamily="34" charset="0"/>
              <a:buChar char="•"/>
            </a:pPr>
            <a:r>
              <a:rPr lang="en-US" sz="2400" dirty="0" smtClean="0"/>
              <a:t>Prepare for the toss.</a:t>
            </a:r>
            <a:endParaRPr lang="en-US" sz="2400" dirty="0"/>
          </a:p>
        </p:txBody>
      </p:sp>
    </p:spTree>
    <p:extLst>
      <p:ext uri="{BB962C8B-B14F-4D97-AF65-F5344CB8AC3E}">
        <p14:creationId xmlns:p14="http://schemas.microsoft.com/office/powerpoint/2010/main" val="408570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down)">
                                      <p:cBhvr>
                                        <p:cTn id="12" dur="580">
                                          <p:stCondLst>
                                            <p:cond delay="0"/>
                                          </p:stCondLst>
                                        </p:cTn>
                                        <p:tgtEl>
                                          <p:spTgt spid="8">
                                            <p:txEl>
                                              <p:pRg st="0" end="0"/>
                                            </p:txEl>
                                          </p:spTgt>
                                        </p:tgtEl>
                                      </p:cBhvr>
                                    </p:animEffect>
                                    <p:anim calcmode="lin" valueType="num">
                                      <p:cBhvr>
                                        <p:cTn id="13" dur="1822" tmFilter="0,0; 0.14,0.36; 0.43,0.73; 0.71,0.91; 1.0,1.0">
                                          <p:stCondLst>
                                            <p:cond delay="0"/>
                                          </p:stCondLst>
                                        </p:cTn>
                                        <p:tgtEl>
                                          <p:spTgt spid="8">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8">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8">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8">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8">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8">
                                            <p:txEl>
                                              <p:pRg st="0" end="0"/>
                                            </p:txEl>
                                          </p:spTgt>
                                        </p:tgtEl>
                                      </p:cBhvr>
                                      <p:to x="100000" y="60000"/>
                                    </p:animScale>
                                    <p:animScale>
                                      <p:cBhvr>
                                        <p:cTn id="19" dur="166" decel="50000">
                                          <p:stCondLst>
                                            <p:cond delay="676"/>
                                          </p:stCondLst>
                                        </p:cTn>
                                        <p:tgtEl>
                                          <p:spTgt spid="8">
                                            <p:txEl>
                                              <p:pRg st="0" end="0"/>
                                            </p:txEl>
                                          </p:spTgt>
                                        </p:tgtEl>
                                      </p:cBhvr>
                                      <p:to x="100000" y="100000"/>
                                    </p:animScale>
                                    <p:animScale>
                                      <p:cBhvr>
                                        <p:cTn id="20" dur="26">
                                          <p:stCondLst>
                                            <p:cond delay="1312"/>
                                          </p:stCondLst>
                                        </p:cTn>
                                        <p:tgtEl>
                                          <p:spTgt spid="8">
                                            <p:txEl>
                                              <p:pRg st="0" end="0"/>
                                            </p:txEl>
                                          </p:spTgt>
                                        </p:tgtEl>
                                      </p:cBhvr>
                                      <p:to x="100000" y="80000"/>
                                    </p:animScale>
                                    <p:animScale>
                                      <p:cBhvr>
                                        <p:cTn id="21" dur="166" decel="50000">
                                          <p:stCondLst>
                                            <p:cond delay="1338"/>
                                          </p:stCondLst>
                                        </p:cTn>
                                        <p:tgtEl>
                                          <p:spTgt spid="8">
                                            <p:txEl>
                                              <p:pRg st="0" end="0"/>
                                            </p:txEl>
                                          </p:spTgt>
                                        </p:tgtEl>
                                      </p:cBhvr>
                                      <p:to x="100000" y="100000"/>
                                    </p:animScale>
                                    <p:animScale>
                                      <p:cBhvr>
                                        <p:cTn id="22" dur="26">
                                          <p:stCondLst>
                                            <p:cond delay="1642"/>
                                          </p:stCondLst>
                                        </p:cTn>
                                        <p:tgtEl>
                                          <p:spTgt spid="8">
                                            <p:txEl>
                                              <p:pRg st="0" end="0"/>
                                            </p:txEl>
                                          </p:spTgt>
                                        </p:tgtEl>
                                      </p:cBhvr>
                                      <p:to x="100000" y="90000"/>
                                    </p:animScale>
                                    <p:animScale>
                                      <p:cBhvr>
                                        <p:cTn id="23" dur="166" decel="50000">
                                          <p:stCondLst>
                                            <p:cond delay="1668"/>
                                          </p:stCondLst>
                                        </p:cTn>
                                        <p:tgtEl>
                                          <p:spTgt spid="8">
                                            <p:txEl>
                                              <p:pRg st="0" end="0"/>
                                            </p:txEl>
                                          </p:spTgt>
                                        </p:tgtEl>
                                      </p:cBhvr>
                                      <p:to x="100000" y="100000"/>
                                    </p:animScale>
                                    <p:animScale>
                                      <p:cBhvr>
                                        <p:cTn id="24" dur="26">
                                          <p:stCondLst>
                                            <p:cond delay="1808"/>
                                          </p:stCondLst>
                                        </p:cTn>
                                        <p:tgtEl>
                                          <p:spTgt spid="8">
                                            <p:txEl>
                                              <p:pRg st="0" end="0"/>
                                            </p:txEl>
                                          </p:spTgt>
                                        </p:tgtEl>
                                      </p:cBhvr>
                                      <p:to x="100000" y="95000"/>
                                    </p:animScale>
                                    <p:animScale>
                                      <p:cBhvr>
                                        <p:cTn id="25" dur="166" decel="50000">
                                          <p:stCondLst>
                                            <p:cond delay="1834"/>
                                          </p:stCondLst>
                                        </p:cTn>
                                        <p:tgtEl>
                                          <p:spTgt spid="8">
                                            <p:txEl>
                                              <p:pRg st="0" end="0"/>
                                            </p:txEl>
                                          </p:spTgt>
                                        </p:tgtEl>
                                      </p:cBhvr>
                                      <p:to x="100000" y="100000"/>
                                    </p:animScale>
                                  </p:childTnLst>
                                </p:cTn>
                              </p:par>
                              <p:par>
                                <p:cTn id="26" presetID="26" presetClass="entr" presetSubtype="0" fill="hold" nodeType="withEffect">
                                  <p:stCondLst>
                                    <p:cond delay="0"/>
                                  </p:stCondLst>
                                  <p:childTnLst>
                                    <p:set>
                                      <p:cBhvr>
                                        <p:cTn id="27" dur="1" fill="hold">
                                          <p:stCondLst>
                                            <p:cond delay="0"/>
                                          </p:stCondLst>
                                        </p:cTn>
                                        <p:tgtEl>
                                          <p:spTgt spid="8">
                                            <p:txEl>
                                              <p:pRg st="1" end="1"/>
                                            </p:txEl>
                                          </p:spTgt>
                                        </p:tgtEl>
                                        <p:attrNameLst>
                                          <p:attrName>style.visibility</p:attrName>
                                        </p:attrNameLst>
                                      </p:cBhvr>
                                      <p:to>
                                        <p:strVal val="visible"/>
                                      </p:to>
                                    </p:set>
                                    <p:animEffect transition="in" filter="wipe(down)">
                                      <p:cBhvr>
                                        <p:cTn id="28" dur="580">
                                          <p:stCondLst>
                                            <p:cond delay="0"/>
                                          </p:stCondLst>
                                        </p:cTn>
                                        <p:tgtEl>
                                          <p:spTgt spid="8">
                                            <p:txEl>
                                              <p:pRg st="1" end="1"/>
                                            </p:txEl>
                                          </p:spTgt>
                                        </p:tgtEl>
                                      </p:cBhvr>
                                    </p:animEffect>
                                    <p:anim calcmode="lin" valueType="num">
                                      <p:cBhvr>
                                        <p:cTn id="29" dur="1822" tmFilter="0,0; 0.14,0.36; 0.43,0.73; 0.71,0.91; 1.0,1.0">
                                          <p:stCondLst>
                                            <p:cond delay="0"/>
                                          </p:stCondLst>
                                        </p:cTn>
                                        <p:tgtEl>
                                          <p:spTgt spid="8">
                                            <p:txEl>
                                              <p:pRg st="1" end="1"/>
                                            </p:txEl>
                                          </p:spTgt>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8">
                                            <p:txEl>
                                              <p:pRg st="1" end="1"/>
                                            </p:txEl>
                                          </p:spTgt>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8">
                                            <p:txEl>
                                              <p:pRg st="1" end="1"/>
                                            </p:txEl>
                                          </p:spTgt>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8">
                                            <p:txEl>
                                              <p:pRg st="1" end="1"/>
                                            </p:txEl>
                                          </p:spTgt>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8">
                                            <p:txEl>
                                              <p:pRg st="1" end="1"/>
                                            </p:txEl>
                                          </p:spTgt>
                                        </p:tgtEl>
                                        <p:attrNameLst>
                                          <p:attrName>ppt_y</p:attrName>
                                        </p:attrNameLst>
                                      </p:cBhvr>
                                      <p:tavLst>
                                        <p:tav tm="0" fmla="#ppt_y-sin(pi*$)/81">
                                          <p:val>
                                            <p:fltVal val="0"/>
                                          </p:val>
                                        </p:tav>
                                        <p:tav tm="100000">
                                          <p:val>
                                            <p:fltVal val="1"/>
                                          </p:val>
                                        </p:tav>
                                      </p:tavLst>
                                    </p:anim>
                                    <p:animScale>
                                      <p:cBhvr>
                                        <p:cTn id="34" dur="26">
                                          <p:stCondLst>
                                            <p:cond delay="650"/>
                                          </p:stCondLst>
                                        </p:cTn>
                                        <p:tgtEl>
                                          <p:spTgt spid="8">
                                            <p:txEl>
                                              <p:pRg st="1" end="1"/>
                                            </p:txEl>
                                          </p:spTgt>
                                        </p:tgtEl>
                                      </p:cBhvr>
                                      <p:to x="100000" y="60000"/>
                                    </p:animScale>
                                    <p:animScale>
                                      <p:cBhvr>
                                        <p:cTn id="35" dur="166" decel="50000">
                                          <p:stCondLst>
                                            <p:cond delay="676"/>
                                          </p:stCondLst>
                                        </p:cTn>
                                        <p:tgtEl>
                                          <p:spTgt spid="8">
                                            <p:txEl>
                                              <p:pRg st="1" end="1"/>
                                            </p:txEl>
                                          </p:spTgt>
                                        </p:tgtEl>
                                      </p:cBhvr>
                                      <p:to x="100000" y="100000"/>
                                    </p:animScale>
                                    <p:animScale>
                                      <p:cBhvr>
                                        <p:cTn id="36" dur="26">
                                          <p:stCondLst>
                                            <p:cond delay="1312"/>
                                          </p:stCondLst>
                                        </p:cTn>
                                        <p:tgtEl>
                                          <p:spTgt spid="8">
                                            <p:txEl>
                                              <p:pRg st="1" end="1"/>
                                            </p:txEl>
                                          </p:spTgt>
                                        </p:tgtEl>
                                      </p:cBhvr>
                                      <p:to x="100000" y="80000"/>
                                    </p:animScale>
                                    <p:animScale>
                                      <p:cBhvr>
                                        <p:cTn id="37" dur="166" decel="50000">
                                          <p:stCondLst>
                                            <p:cond delay="1338"/>
                                          </p:stCondLst>
                                        </p:cTn>
                                        <p:tgtEl>
                                          <p:spTgt spid="8">
                                            <p:txEl>
                                              <p:pRg st="1" end="1"/>
                                            </p:txEl>
                                          </p:spTgt>
                                        </p:tgtEl>
                                      </p:cBhvr>
                                      <p:to x="100000" y="100000"/>
                                    </p:animScale>
                                    <p:animScale>
                                      <p:cBhvr>
                                        <p:cTn id="38" dur="26">
                                          <p:stCondLst>
                                            <p:cond delay="1642"/>
                                          </p:stCondLst>
                                        </p:cTn>
                                        <p:tgtEl>
                                          <p:spTgt spid="8">
                                            <p:txEl>
                                              <p:pRg st="1" end="1"/>
                                            </p:txEl>
                                          </p:spTgt>
                                        </p:tgtEl>
                                      </p:cBhvr>
                                      <p:to x="100000" y="90000"/>
                                    </p:animScale>
                                    <p:animScale>
                                      <p:cBhvr>
                                        <p:cTn id="39" dur="166" decel="50000">
                                          <p:stCondLst>
                                            <p:cond delay="1668"/>
                                          </p:stCondLst>
                                        </p:cTn>
                                        <p:tgtEl>
                                          <p:spTgt spid="8">
                                            <p:txEl>
                                              <p:pRg st="1" end="1"/>
                                            </p:txEl>
                                          </p:spTgt>
                                        </p:tgtEl>
                                      </p:cBhvr>
                                      <p:to x="100000" y="100000"/>
                                    </p:animScale>
                                    <p:animScale>
                                      <p:cBhvr>
                                        <p:cTn id="40" dur="26">
                                          <p:stCondLst>
                                            <p:cond delay="1808"/>
                                          </p:stCondLst>
                                        </p:cTn>
                                        <p:tgtEl>
                                          <p:spTgt spid="8">
                                            <p:txEl>
                                              <p:pRg st="1" end="1"/>
                                            </p:txEl>
                                          </p:spTgt>
                                        </p:tgtEl>
                                      </p:cBhvr>
                                      <p:to x="100000" y="95000"/>
                                    </p:animScale>
                                    <p:animScale>
                                      <p:cBhvr>
                                        <p:cTn id="41" dur="166" decel="50000">
                                          <p:stCondLst>
                                            <p:cond delay="1834"/>
                                          </p:stCondLst>
                                        </p:cTn>
                                        <p:tgtEl>
                                          <p:spTgt spid="8">
                                            <p:txEl>
                                              <p:pRg st="1" end="1"/>
                                            </p:txEl>
                                          </p:spTgt>
                                        </p:tgtEl>
                                      </p:cBhvr>
                                      <p:to x="100000" y="100000"/>
                                    </p:animScale>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280</TotalTime>
  <Words>807</Words>
  <Application>Microsoft Office PowerPoint</Application>
  <PresentationFormat>Widescreen</PresentationFormat>
  <Paragraphs>116</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Trebuchet MS</vt:lpstr>
      <vt:lpstr>Tw Cen MT</vt:lpstr>
      <vt:lpstr>Wingdings</vt:lpstr>
      <vt:lpstr>Circuit</vt:lpstr>
      <vt:lpstr>Department of Information and Communication Technology Course Title : Project-I Course Code : ICT-1200 Presentation Topic:  Cricket Game Simulator Subtitle: "ICT Premier League 2024"    </vt:lpstr>
      <vt:lpstr>Context</vt:lpstr>
      <vt:lpstr>PowerPoint Presentation</vt:lpstr>
      <vt:lpstr>Programming Language  </vt:lpstr>
      <vt:lpstr>Introduction:</vt:lpstr>
      <vt:lpstr>Purpose of the Project  </vt:lpstr>
      <vt:lpstr>Project Scope  </vt:lpstr>
      <vt:lpstr>Design and User Interaction(Cont..)  </vt:lpstr>
      <vt:lpstr>PowerPoint Presentation</vt:lpstr>
      <vt:lpstr>PowerPoint Presentation</vt:lpstr>
      <vt:lpstr>PowerPoint Presentation</vt:lpstr>
      <vt:lpstr>PowerPoint Presentation</vt:lpstr>
      <vt:lpstr>PowerPoint Presentation</vt:lpstr>
      <vt:lpstr>Limitations  </vt:lpstr>
      <vt:lpstr>Conclusion</vt:lpstr>
      <vt:lpstr>Any Queries? 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and Communication Technology Course Title : Project-I Course Code : ICT-1200 Presentation Topic:  Cricket Game Simulator Subtitle: "ICT Premier League 2024"</dc:title>
  <dc:creator>Mugdha</dc:creator>
  <cp:lastModifiedBy>Mugdha</cp:lastModifiedBy>
  <cp:revision>14</cp:revision>
  <dcterms:created xsi:type="dcterms:W3CDTF">2024-02-11T03:11:25Z</dcterms:created>
  <dcterms:modified xsi:type="dcterms:W3CDTF">2024-02-11T10:37:20Z</dcterms:modified>
</cp:coreProperties>
</file>