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gesh12342jxhghh/per131_S4F_CP_Team_1190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vt58eDQmtw5DvJgoWc_EHs_xF6Q7ORwX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89987" y="2500266"/>
            <a:ext cx="683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 Efficiency in Smart Building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47103-7A8D-9AEA-42DE-BDF9882043E2}"/>
              </a:ext>
            </a:extLst>
          </p:cNvPr>
          <p:cNvSpPr txBox="1"/>
          <p:nvPr/>
        </p:nvSpPr>
        <p:spPr>
          <a:xfrm>
            <a:off x="5132438" y="3711404"/>
            <a:ext cx="49554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  <a:p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1.MUESH.M</a:t>
            </a:r>
          </a:p>
          <a:p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2)KARTHIKEYAN.S</a:t>
            </a:r>
          </a:p>
          <a:p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3).ELANGO.P</a:t>
            </a:r>
          </a:p>
          <a:p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4)JAYASURYA.K</a:t>
            </a:r>
          </a:p>
          <a:p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5).KARTHI.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51C602-A617-B102-A8D4-5B22071E976A}"/>
              </a:ext>
            </a:extLst>
          </p:cNvPr>
          <p:cNvSpPr txBox="1"/>
          <p:nvPr/>
        </p:nvSpPr>
        <p:spPr>
          <a:xfrm>
            <a:off x="1976284" y="1877961"/>
            <a:ext cx="8849032" cy="25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with IoT sensors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Use deep learning for demand forecasting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Expand to multiple buildings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1D8A5-292F-B3C3-DBFD-9C7A752A53A0}"/>
              </a:ext>
            </a:extLst>
          </p:cNvPr>
          <p:cNvSpPr txBox="1"/>
          <p:nvPr/>
        </p:nvSpPr>
        <p:spPr>
          <a:xfrm>
            <a:off x="875070" y="1671483"/>
            <a:ext cx="7511845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helps reduce energy use and cost</a:t>
            </a:r>
          </a:p>
          <a:p>
            <a:pPr algn="just">
              <a:lnSpc>
                <a:spcPct val="150000"/>
              </a:lnSpc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Smart HVAC control is effective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Supports sustainable, net-zero goals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067AC-B5CD-A66C-614E-65E783C3D3A1}"/>
              </a:ext>
            </a:extLst>
          </p:cNvPr>
          <p:cNvSpPr txBox="1"/>
          <p:nvPr/>
        </p:nvSpPr>
        <p:spPr>
          <a:xfrm>
            <a:off x="2163097" y="2222091"/>
            <a:ext cx="8699090" cy="242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predictions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Interface/dashboard (if applicable)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Pipeline overview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F9FE8-5D77-986C-0A14-B71FBBCB8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38" y="1790046"/>
            <a:ext cx="8455885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D9E58-6EAC-3F65-74CA-B97C368B77BC}"/>
              </a:ext>
            </a:extLst>
          </p:cNvPr>
          <p:cNvSpPr txBox="1"/>
          <p:nvPr/>
        </p:nvSpPr>
        <p:spPr>
          <a:xfrm>
            <a:off x="1561190" y="1890154"/>
            <a:ext cx="7081364" cy="223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building energy consumption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Identify inefficiencies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Recommend energy-saving actions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3BB1-44DC-21A3-AF2B-9F3BE14DCD00}"/>
              </a:ext>
            </a:extLst>
          </p:cNvPr>
          <p:cNvSpPr txBox="1"/>
          <p:nvPr/>
        </p:nvSpPr>
        <p:spPr>
          <a:xfrm>
            <a:off x="1494503" y="1730614"/>
            <a:ext cx="8603226" cy="407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Data: Energy usage, occupancy, weather (2 years)</a:t>
            </a:r>
          </a:p>
          <a:p>
            <a:pPr>
              <a:lnSpc>
                <a:spcPct val="150000"/>
              </a:lnSpc>
            </a:pP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Cleaning, handling missing values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Normalization and feature selection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Tools: Python, Pandas, Scikit-learn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B005C-8DFF-BFC3-A5C3-30C773F9CE9F}"/>
              </a:ext>
            </a:extLst>
          </p:cNvPr>
          <p:cNvSpPr txBox="1"/>
          <p:nvPr/>
        </p:nvSpPr>
        <p:spPr>
          <a:xfrm>
            <a:off x="2300748" y="1663937"/>
            <a:ext cx="7305368" cy="407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-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 to find patterns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Feature engineering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Train/test split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Regression models: Random Forest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Hyperparameter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6440B-FED2-8E61-759F-927AB96592B9}"/>
              </a:ext>
            </a:extLst>
          </p:cNvPr>
          <p:cNvSpPr txBox="1"/>
          <p:nvPr/>
        </p:nvSpPr>
        <p:spPr>
          <a:xfrm>
            <a:off x="2703871" y="1995948"/>
            <a:ext cx="7020232" cy="25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Metrics: R² Score, MAE, RMSE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Visualization: Predicted vs Actual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Insights into model accuracy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98248" y="997983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ABD16E-954D-79CE-F332-0BD34909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222" y="1562328"/>
            <a:ext cx="6272796" cy="3058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440F0-43D7-3345-D7B8-CF6AD88AFCA3}"/>
              </a:ext>
            </a:extLst>
          </p:cNvPr>
          <p:cNvSpPr txBox="1"/>
          <p:nvPr/>
        </p:nvSpPr>
        <p:spPr>
          <a:xfrm>
            <a:off x="334297" y="4955458"/>
            <a:ext cx="11651226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hub link: </a:t>
            </a:r>
            <a:r>
              <a:rPr lang="en-IN" dirty="0">
                <a:hlinkClick r:id="rId3"/>
              </a:rPr>
              <a:t>https://github.com/Mugesh12342jxhghh/per131_S4F_CP_Team_11905</a:t>
            </a:r>
            <a:endParaRPr lang="en-IN" dirty="0"/>
          </a:p>
          <a:p>
            <a:endParaRPr lang="en-IN" dirty="0"/>
          </a:p>
          <a:p>
            <a:r>
              <a:rPr lang="en-IN" dirty="0"/>
              <a:t>Collab link: </a:t>
            </a:r>
            <a:r>
              <a:rPr lang="en-IN" dirty="0">
                <a:hlinkClick r:id="rId4"/>
              </a:rPr>
              <a:t>https://colab.research.google.com/drive/1vt58eDQmtw5DvJgoWc_EHs_xF6Q7ORwX?usp=sharing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97</TotalTime>
  <Words>392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keerthi senthil</cp:lastModifiedBy>
  <cp:revision>15</cp:revision>
  <dcterms:created xsi:type="dcterms:W3CDTF">2024-12-31T09:40:01Z</dcterms:created>
  <dcterms:modified xsi:type="dcterms:W3CDTF">2025-04-07T07:17:02Z</dcterms:modified>
</cp:coreProperties>
</file>