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65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059940"/>
          </a:xfrm>
          <a:prstGeom prst="rect"/>
          <a:noFill/>
        </p:spPr>
        <p:txBody>
          <a:bodyPr rtlCol="0" wrap="square">
            <a:spAutoFit/>
          </a:bodyPr>
          <a:p>
            <a:r>
              <a:rPr b="1" dirty="0" sz="2400" lang="en-US"/>
              <a:t>STUDENT NAME:</a:t>
            </a:r>
            <a:r>
              <a:rPr b="1" dirty="0" sz="2400" lang="en-IN"/>
              <a:t> </a:t>
            </a:r>
            <a:r>
              <a:rPr b="1" dirty="0" sz="2400" lang="en-US"/>
              <a:t>M</a:t>
            </a:r>
            <a:r>
              <a:rPr b="1" dirty="0" sz="2400" lang="en-US"/>
              <a:t>U</a:t>
            </a:r>
            <a:r>
              <a:rPr b="1" dirty="0" sz="2400" lang="en-US"/>
              <a:t>G</a:t>
            </a:r>
            <a:r>
              <a:rPr b="1" dirty="0" sz="2400" lang="en-US"/>
              <a:t>ESH </a:t>
            </a:r>
            <a:r>
              <a:rPr b="1" dirty="0" sz="2400" lang="en-US"/>
              <a:t>KUMAR </a:t>
            </a:r>
            <a:r>
              <a:rPr b="1" dirty="0" sz="2400" lang="en-US"/>
              <a:t>A </a:t>
            </a:r>
            <a:endParaRPr b="1" dirty="0" sz="2400" lang="en-IN"/>
          </a:p>
          <a:p>
            <a:r>
              <a:rPr b="1" dirty="0" sz="2400" lang="en-US"/>
              <a:t>REGISTER NO:312210</a:t>
            </a:r>
            <a:r>
              <a:rPr b="1" dirty="0" sz="2400" lang="en-IN"/>
              <a:t>5</a:t>
            </a:r>
            <a:r>
              <a:rPr b="1" dirty="0" sz="2400" lang="en-US"/>
              <a:t>2</a:t>
            </a:r>
            <a:r>
              <a:rPr b="1" dirty="0" sz="2400" lang="en-US"/>
              <a:t>8</a:t>
            </a:r>
            <a:endParaRPr b="1" dirty="0" sz="2400" lang="en-US"/>
          </a:p>
          <a:p>
            <a:r>
              <a:rPr b="1" dirty="0" sz="2400" lang="en-US"/>
              <a:t>DEPARTMENT:B.COM(A&amp;F)</a:t>
            </a:r>
            <a:endParaRPr b="1" dirty="0" sz="2400" lang="en-US"/>
          </a:p>
          <a:p>
            <a:r>
              <a:rPr b="1" dirty="0" sz="2400" lang="en-US"/>
              <a:t>COLLEGE:SRM ARTS AND SCIENCE COLLEGE</a:t>
            </a:r>
            <a:endParaRPr b="1" dirty="0" sz="2400" lang="en-US"/>
          </a:p>
          <a:p>
            <a:r>
              <a:rPr b="1" dirty="0" sz="2400" lang="en-US"/>
              <a:t>           </a:t>
            </a:r>
            <a:endParaRPr b="1"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73939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73025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6135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7142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32410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8158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5044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5237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800100"/>
          </a:xfrm>
        </p:spPr>
        <p:txBody>
          <a:bodyPr/>
          <a:p>
            <a:r>
              <a:rPr dirty="0" lang="en-IN"/>
              <a:t>Dataset Description</a:t>
            </a:r>
          </a:p>
        </p:txBody>
      </p:sp>
      <p:sp>
        <p:nvSpPr>
          <p:cNvPr id="1048669" name="TextBox 2"/>
          <p:cNvSpPr txBox="1"/>
          <p:nvPr/>
        </p:nvSpPr>
        <p:spPr>
          <a:xfrm>
            <a:off x="838200" y="1295400"/>
            <a:ext cx="7620000" cy="55524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146693"/>
            <a:ext cx="8820150" cy="53746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2024-08-31T19:17:13Z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71c4327c76e6405385174d7fff6139bf</vt:lpwstr>
  </property>
</Properties>
</file>