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F82BF02-5224-814A-BF5A-4E9C2E9AFAAC}">
          <p14:sldIdLst>
            <p14:sldId id="256"/>
            <p14:sldId id="258"/>
            <p14:sldId id="259"/>
            <p14:sldId id="260"/>
            <p14:sldId id="262"/>
            <p14:sldId id="261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A79B"/>
    <a:srgbClr val="7D6500"/>
    <a:srgbClr val="8977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–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0"/>
    <p:restoredTop sz="94643"/>
  </p:normalViewPr>
  <p:slideViewPr>
    <p:cSldViewPr snapToGrid="0">
      <p:cViewPr>
        <p:scale>
          <a:sx n="101" d="100"/>
          <a:sy n="101" d="100"/>
        </p:scale>
        <p:origin x="536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9.svg"/><Relationship Id="rId4" Type="http://schemas.openxmlformats.org/officeDocument/2006/relationships/image" Target="../media/image14.svg"/><Relationship Id="rId9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9.svg"/><Relationship Id="rId4" Type="http://schemas.openxmlformats.org/officeDocument/2006/relationships/image" Target="../media/image14.svg"/><Relationship Id="rId9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612CC0-2D6E-C743-9C75-24B40A1EA9D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</dgm:pt>
    <dgm:pt modelId="{B2652CE8-AA53-104D-80A4-0D19BB02C61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Leading</a:t>
          </a:r>
          <a:endParaRPr lang="en-GB" dirty="0"/>
        </a:p>
      </dgm:t>
    </dgm:pt>
    <dgm:pt modelId="{F00114DF-980A-3E4D-A0BC-A378E0C43E88}" type="parTrans" cxnId="{586E21AF-E926-CA45-AE2D-D6764D19CC02}">
      <dgm:prSet/>
      <dgm:spPr/>
      <dgm:t>
        <a:bodyPr/>
        <a:lstStyle/>
        <a:p>
          <a:endParaRPr lang="en-GB"/>
        </a:p>
      </dgm:t>
    </dgm:pt>
    <dgm:pt modelId="{67278597-9B90-3E45-AD51-A5C7A4DD6C7C}" type="sibTrans" cxnId="{586E21AF-E926-CA45-AE2D-D6764D19CC02}">
      <dgm:prSet/>
      <dgm:spPr/>
      <dgm:t>
        <a:bodyPr/>
        <a:lstStyle/>
        <a:p>
          <a:endParaRPr lang="en-GB"/>
        </a:p>
      </dgm:t>
    </dgm:pt>
    <dgm:pt modelId="{B06A5CF6-8161-1744-85B9-CA83EE0AC24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Convincing</a:t>
          </a:r>
          <a:endParaRPr lang="en-GB" dirty="0"/>
        </a:p>
      </dgm:t>
    </dgm:pt>
    <dgm:pt modelId="{68C9FA18-88ED-F54D-AA76-C8ECF2C69863}" type="parTrans" cxnId="{EC31613F-0AFF-684D-B5DA-F867EA35BC5D}">
      <dgm:prSet/>
      <dgm:spPr/>
      <dgm:t>
        <a:bodyPr/>
        <a:lstStyle/>
        <a:p>
          <a:endParaRPr lang="en-GB"/>
        </a:p>
      </dgm:t>
    </dgm:pt>
    <dgm:pt modelId="{34EF3B69-D946-9240-B85F-FCEDF5A7383E}" type="sibTrans" cxnId="{EC31613F-0AFF-684D-B5DA-F867EA35BC5D}">
      <dgm:prSet/>
      <dgm:spPr/>
      <dgm:t>
        <a:bodyPr/>
        <a:lstStyle/>
        <a:p>
          <a:endParaRPr lang="en-GB"/>
        </a:p>
      </dgm:t>
    </dgm:pt>
    <dgm:pt modelId="{ABA24916-3F7D-5340-B56E-29FE56B8C26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Guiding</a:t>
          </a:r>
          <a:endParaRPr lang="en-GB" dirty="0"/>
        </a:p>
      </dgm:t>
    </dgm:pt>
    <dgm:pt modelId="{90D2B667-1AE1-A543-9DD4-E25B74AEF472}" type="parTrans" cxnId="{829060FE-B49E-D143-80E7-673A6EC2D1E3}">
      <dgm:prSet/>
      <dgm:spPr/>
      <dgm:t>
        <a:bodyPr/>
        <a:lstStyle/>
        <a:p>
          <a:endParaRPr lang="en-GB"/>
        </a:p>
      </dgm:t>
    </dgm:pt>
    <dgm:pt modelId="{442A3A96-6DF0-6749-9005-C78C23AAC6B4}" type="sibTrans" cxnId="{829060FE-B49E-D143-80E7-673A6EC2D1E3}">
      <dgm:prSet/>
      <dgm:spPr/>
      <dgm:t>
        <a:bodyPr/>
        <a:lstStyle/>
        <a:p>
          <a:endParaRPr lang="en-GB"/>
        </a:p>
      </dgm:t>
    </dgm:pt>
    <dgm:pt modelId="{12B22082-57DA-4A39-8964-A6BE6715A5CE}" type="pres">
      <dgm:prSet presAssocID="{1D612CC0-2D6E-C743-9C75-24B40A1EA9D2}" presName="root" presStyleCnt="0">
        <dgm:presLayoutVars>
          <dgm:dir/>
          <dgm:resizeHandles val="exact"/>
        </dgm:presLayoutVars>
      </dgm:prSet>
      <dgm:spPr/>
    </dgm:pt>
    <dgm:pt modelId="{E9B201BF-A71D-406D-AD55-9E7F438C573F}" type="pres">
      <dgm:prSet presAssocID="{B2652CE8-AA53-104D-80A4-0D19BB02C613}" presName="compNode" presStyleCnt="0"/>
      <dgm:spPr/>
    </dgm:pt>
    <dgm:pt modelId="{A4E28E53-FBCA-4B65-9551-27385C9F726F}" type="pres">
      <dgm:prSet presAssocID="{B2652CE8-AA53-104D-80A4-0D19BB02C6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05B041F-8DEC-4A2C-A4CD-520364FDC662}" type="pres">
      <dgm:prSet presAssocID="{B2652CE8-AA53-104D-80A4-0D19BB02C613}" presName="spaceRect" presStyleCnt="0"/>
      <dgm:spPr/>
    </dgm:pt>
    <dgm:pt modelId="{B20DAA9B-6E3F-40F1-8CD8-79CD4EF9B0CA}" type="pres">
      <dgm:prSet presAssocID="{B2652CE8-AA53-104D-80A4-0D19BB02C613}" presName="textRect" presStyleLbl="revTx" presStyleIdx="0" presStyleCnt="3">
        <dgm:presLayoutVars>
          <dgm:chMax val="1"/>
          <dgm:chPref val="1"/>
        </dgm:presLayoutVars>
      </dgm:prSet>
      <dgm:spPr/>
    </dgm:pt>
    <dgm:pt modelId="{53883CD1-6521-4C81-8A24-E983C7EAC985}" type="pres">
      <dgm:prSet presAssocID="{67278597-9B90-3E45-AD51-A5C7A4DD6C7C}" presName="sibTrans" presStyleCnt="0"/>
      <dgm:spPr/>
    </dgm:pt>
    <dgm:pt modelId="{29D36C86-F09B-4036-81E0-7DF9E7CA5B2C}" type="pres">
      <dgm:prSet presAssocID="{B06A5CF6-8161-1744-85B9-CA83EE0AC244}" presName="compNode" presStyleCnt="0"/>
      <dgm:spPr/>
    </dgm:pt>
    <dgm:pt modelId="{ED1C2F5C-66E5-4D08-B754-5C39784EE6B6}" type="pres">
      <dgm:prSet presAssocID="{B06A5CF6-8161-1744-85B9-CA83EE0AC24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DB039514-F705-441F-8D7D-9704C3DC5C10}" type="pres">
      <dgm:prSet presAssocID="{B06A5CF6-8161-1744-85B9-CA83EE0AC244}" presName="spaceRect" presStyleCnt="0"/>
      <dgm:spPr/>
    </dgm:pt>
    <dgm:pt modelId="{AD63923D-1FA7-40C5-BBAA-8584F1007A4B}" type="pres">
      <dgm:prSet presAssocID="{B06A5CF6-8161-1744-85B9-CA83EE0AC244}" presName="textRect" presStyleLbl="revTx" presStyleIdx="1" presStyleCnt="3">
        <dgm:presLayoutVars>
          <dgm:chMax val="1"/>
          <dgm:chPref val="1"/>
        </dgm:presLayoutVars>
      </dgm:prSet>
      <dgm:spPr/>
    </dgm:pt>
    <dgm:pt modelId="{8DCC9EEE-D78C-45F5-8E84-74E001A45463}" type="pres">
      <dgm:prSet presAssocID="{34EF3B69-D946-9240-B85F-FCEDF5A7383E}" presName="sibTrans" presStyleCnt="0"/>
      <dgm:spPr/>
    </dgm:pt>
    <dgm:pt modelId="{67203EDC-58BC-4B11-BF27-2EC746EC2209}" type="pres">
      <dgm:prSet presAssocID="{ABA24916-3F7D-5340-B56E-29FE56B8C268}" presName="compNode" presStyleCnt="0"/>
      <dgm:spPr/>
    </dgm:pt>
    <dgm:pt modelId="{922514E2-35DE-44C7-A472-B232C5209233}" type="pres">
      <dgm:prSet presAssocID="{ABA24916-3F7D-5340-B56E-29FE56B8C26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496C65B-A3C3-476B-BA4D-1C6D4E435C49}" type="pres">
      <dgm:prSet presAssocID="{ABA24916-3F7D-5340-B56E-29FE56B8C268}" presName="spaceRect" presStyleCnt="0"/>
      <dgm:spPr/>
    </dgm:pt>
    <dgm:pt modelId="{DCD93EEE-D103-4AE9-9966-3D924C3744FF}" type="pres">
      <dgm:prSet presAssocID="{ABA24916-3F7D-5340-B56E-29FE56B8C26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A552719-6E7B-EA4E-8A65-D03AADB9CF6B}" type="presOf" srcId="{ABA24916-3F7D-5340-B56E-29FE56B8C268}" destId="{DCD93EEE-D103-4AE9-9966-3D924C3744FF}" srcOrd="0" destOrd="0" presId="urn:microsoft.com/office/officeart/2018/2/layout/IconLabelList"/>
    <dgm:cxn modelId="{EC31613F-0AFF-684D-B5DA-F867EA35BC5D}" srcId="{1D612CC0-2D6E-C743-9C75-24B40A1EA9D2}" destId="{B06A5CF6-8161-1744-85B9-CA83EE0AC244}" srcOrd="1" destOrd="0" parTransId="{68C9FA18-88ED-F54D-AA76-C8ECF2C69863}" sibTransId="{34EF3B69-D946-9240-B85F-FCEDF5A7383E}"/>
    <dgm:cxn modelId="{2F38A56D-EAC2-0944-8481-7B73C2AB0CA6}" type="presOf" srcId="{B06A5CF6-8161-1744-85B9-CA83EE0AC244}" destId="{AD63923D-1FA7-40C5-BBAA-8584F1007A4B}" srcOrd="0" destOrd="0" presId="urn:microsoft.com/office/officeart/2018/2/layout/IconLabelList"/>
    <dgm:cxn modelId="{2854EF70-158D-7044-B27C-7B80B53FC94A}" type="presOf" srcId="{1D612CC0-2D6E-C743-9C75-24B40A1EA9D2}" destId="{12B22082-57DA-4A39-8964-A6BE6715A5CE}" srcOrd="0" destOrd="0" presId="urn:microsoft.com/office/officeart/2018/2/layout/IconLabelList"/>
    <dgm:cxn modelId="{721ADE90-29AF-494E-B779-12D4029E96B3}" type="presOf" srcId="{B2652CE8-AA53-104D-80A4-0D19BB02C613}" destId="{B20DAA9B-6E3F-40F1-8CD8-79CD4EF9B0CA}" srcOrd="0" destOrd="0" presId="urn:microsoft.com/office/officeart/2018/2/layout/IconLabelList"/>
    <dgm:cxn modelId="{586E21AF-E926-CA45-AE2D-D6764D19CC02}" srcId="{1D612CC0-2D6E-C743-9C75-24B40A1EA9D2}" destId="{B2652CE8-AA53-104D-80A4-0D19BB02C613}" srcOrd="0" destOrd="0" parTransId="{F00114DF-980A-3E4D-A0BC-A378E0C43E88}" sibTransId="{67278597-9B90-3E45-AD51-A5C7A4DD6C7C}"/>
    <dgm:cxn modelId="{829060FE-B49E-D143-80E7-673A6EC2D1E3}" srcId="{1D612CC0-2D6E-C743-9C75-24B40A1EA9D2}" destId="{ABA24916-3F7D-5340-B56E-29FE56B8C268}" srcOrd="2" destOrd="0" parTransId="{90D2B667-1AE1-A543-9DD4-E25B74AEF472}" sibTransId="{442A3A96-6DF0-6749-9005-C78C23AAC6B4}"/>
    <dgm:cxn modelId="{B9656716-DE63-9048-BD49-4627399DE566}" type="presParOf" srcId="{12B22082-57DA-4A39-8964-A6BE6715A5CE}" destId="{E9B201BF-A71D-406D-AD55-9E7F438C573F}" srcOrd="0" destOrd="0" presId="urn:microsoft.com/office/officeart/2018/2/layout/IconLabelList"/>
    <dgm:cxn modelId="{68F17B84-74BC-3E45-8FA9-528292AF48C1}" type="presParOf" srcId="{E9B201BF-A71D-406D-AD55-9E7F438C573F}" destId="{A4E28E53-FBCA-4B65-9551-27385C9F726F}" srcOrd="0" destOrd="0" presId="urn:microsoft.com/office/officeart/2018/2/layout/IconLabelList"/>
    <dgm:cxn modelId="{802BE64A-8824-884D-84B5-65DD0D2E26E6}" type="presParOf" srcId="{E9B201BF-A71D-406D-AD55-9E7F438C573F}" destId="{505B041F-8DEC-4A2C-A4CD-520364FDC662}" srcOrd="1" destOrd="0" presId="urn:microsoft.com/office/officeart/2018/2/layout/IconLabelList"/>
    <dgm:cxn modelId="{444EB10D-C13A-934A-9B72-E691D96E0214}" type="presParOf" srcId="{E9B201BF-A71D-406D-AD55-9E7F438C573F}" destId="{B20DAA9B-6E3F-40F1-8CD8-79CD4EF9B0CA}" srcOrd="2" destOrd="0" presId="urn:microsoft.com/office/officeart/2018/2/layout/IconLabelList"/>
    <dgm:cxn modelId="{A24529B8-56D5-BE47-B19A-1FF92D1FEEE7}" type="presParOf" srcId="{12B22082-57DA-4A39-8964-A6BE6715A5CE}" destId="{53883CD1-6521-4C81-8A24-E983C7EAC985}" srcOrd="1" destOrd="0" presId="urn:microsoft.com/office/officeart/2018/2/layout/IconLabelList"/>
    <dgm:cxn modelId="{33ED7CD7-F980-9747-987C-9EBF92250E04}" type="presParOf" srcId="{12B22082-57DA-4A39-8964-A6BE6715A5CE}" destId="{29D36C86-F09B-4036-81E0-7DF9E7CA5B2C}" srcOrd="2" destOrd="0" presId="urn:microsoft.com/office/officeart/2018/2/layout/IconLabelList"/>
    <dgm:cxn modelId="{B1D61853-FF3B-AF44-B98B-0F315F64CC60}" type="presParOf" srcId="{29D36C86-F09B-4036-81E0-7DF9E7CA5B2C}" destId="{ED1C2F5C-66E5-4D08-B754-5C39784EE6B6}" srcOrd="0" destOrd="0" presId="urn:microsoft.com/office/officeart/2018/2/layout/IconLabelList"/>
    <dgm:cxn modelId="{72F8554D-4570-CB44-A0DC-FD41C526929C}" type="presParOf" srcId="{29D36C86-F09B-4036-81E0-7DF9E7CA5B2C}" destId="{DB039514-F705-441F-8D7D-9704C3DC5C10}" srcOrd="1" destOrd="0" presId="urn:microsoft.com/office/officeart/2018/2/layout/IconLabelList"/>
    <dgm:cxn modelId="{F058B1B7-A021-7440-88F5-FDBD979B26AE}" type="presParOf" srcId="{29D36C86-F09B-4036-81E0-7DF9E7CA5B2C}" destId="{AD63923D-1FA7-40C5-BBAA-8584F1007A4B}" srcOrd="2" destOrd="0" presId="urn:microsoft.com/office/officeart/2018/2/layout/IconLabelList"/>
    <dgm:cxn modelId="{CAFB3314-4477-B14F-A74D-F5733F3EBA66}" type="presParOf" srcId="{12B22082-57DA-4A39-8964-A6BE6715A5CE}" destId="{8DCC9EEE-D78C-45F5-8E84-74E001A45463}" srcOrd="3" destOrd="0" presId="urn:microsoft.com/office/officeart/2018/2/layout/IconLabelList"/>
    <dgm:cxn modelId="{537D6D2C-3407-9742-AD44-16E05864009A}" type="presParOf" srcId="{12B22082-57DA-4A39-8964-A6BE6715A5CE}" destId="{67203EDC-58BC-4B11-BF27-2EC746EC2209}" srcOrd="4" destOrd="0" presId="urn:microsoft.com/office/officeart/2018/2/layout/IconLabelList"/>
    <dgm:cxn modelId="{FED5781B-1B2E-6A4C-B494-D7287733931A}" type="presParOf" srcId="{67203EDC-58BC-4B11-BF27-2EC746EC2209}" destId="{922514E2-35DE-44C7-A472-B232C5209233}" srcOrd="0" destOrd="0" presId="urn:microsoft.com/office/officeart/2018/2/layout/IconLabelList"/>
    <dgm:cxn modelId="{E960827F-789A-7046-A18B-DDBC6B29ABFA}" type="presParOf" srcId="{67203EDC-58BC-4B11-BF27-2EC746EC2209}" destId="{4496C65B-A3C3-476B-BA4D-1C6D4E435C49}" srcOrd="1" destOrd="0" presId="urn:microsoft.com/office/officeart/2018/2/layout/IconLabelList"/>
    <dgm:cxn modelId="{7B08646E-B60F-074F-A812-69257A843653}" type="presParOf" srcId="{67203EDC-58BC-4B11-BF27-2EC746EC2209}" destId="{DCD93EEE-D103-4AE9-9966-3D924C3744F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DB7EEF-98EA-6348-A882-8325A61D3840}" type="doc">
      <dgm:prSet loTypeId="urn:microsoft.com/office/officeart/2005/8/layout/vList5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GB"/>
        </a:p>
      </dgm:t>
    </dgm:pt>
    <dgm:pt modelId="{AC35CFA0-9ED2-6749-8096-37F4FA5602BB}">
      <dgm:prSet/>
      <dgm:spPr>
        <a:solidFill>
          <a:schemeClr val="accent3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  <a:alpha val="0"/>
            </a:schemeClr>
          </a:solidFill>
        </a:ln>
      </dgm:spPr>
      <dgm:t>
        <a:bodyPr/>
        <a:lstStyle/>
        <a:p>
          <a:r>
            <a:rPr lang="en-IN" b="1" i="0">
              <a:solidFill>
                <a:schemeClr val="tx1"/>
              </a:solidFill>
              <a:latin typeface="+mj-lt"/>
            </a:rPr>
            <a:t>Asian vs. U.S. Supplier Development</a:t>
          </a:r>
          <a:endParaRPr lang="en-IN" dirty="0">
            <a:solidFill>
              <a:schemeClr val="tx1"/>
            </a:solidFill>
            <a:latin typeface="+mj-lt"/>
          </a:endParaRPr>
        </a:p>
      </dgm:t>
    </dgm:pt>
    <dgm:pt modelId="{1A72DC0D-84CB-8642-828E-F8DC815606C3}" type="parTrans" cxnId="{ED48CF9A-1245-A14E-8DAA-F35A22FA751A}">
      <dgm:prSet/>
      <dgm:spPr/>
      <dgm:t>
        <a:bodyPr/>
        <a:lstStyle/>
        <a:p>
          <a:endParaRPr lang="en-GB"/>
        </a:p>
      </dgm:t>
    </dgm:pt>
    <dgm:pt modelId="{BC33A51F-1925-2446-A5EE-531A0264B827}" type="sibTrans" cxnId="{ED48CF9A-1245-A14E-8DAA-F35A22FA751A}">
      <dgm:prSet/>
      <dgm:spPr/>
      <dgm:t>
        <a:bodyPr/>
        <a:lstStyle/>
        <a:p>
          <a:endParaRPr lang="en-GB"/>
        </a:p>
      </dgm:t>
    </dgm:pt>
    <dgm:pt modelId="{A8ACA5F9-A93E-9547-882B-273A4F804EBA}">
      <dgm:prSet custT="1"/>
      <dgm:spPr/>
      <dgm:t>
        <a:bodyPr/>
        <a:lstStyle/>
        <a:p>
          <a:r>
            <a:rPr lang="en-IN" sz="1100" b="0" i="0"/>
            <a:t>Major improvements and drastic changes (Asia) vs. incremental changes (U.S.).</a:t>
          </a:r>
          <a:endParaRPr lang="en-IN" sz="1100" dirty="0"/>
        </a:p>
      </dgm:t>
    </dgm:pt>
    <dgm:pt modelId="{8A271CB1-08AC-C949-84CC-55D0EAFD9E82}" type="parTrans" cxnId="{AA3BFFF4-CCCE-D74B-97DC-E9A39BC40752}">
      <dgm:prSet/>
      <dgm:spPr/>
      <dgm:t>
        <a:bodyPr/>
        <a:lstStyle/>
        <a:p>
          <a:endParaRPr lang="en-GB" sz="2400"/>
        </a:p>
      </dgm:t>
    </dgm:pt>
    <dgm:pt modelId="{F49107D8-9083-7F43-A412-DDE8636F4F67}" type="sibTrans" cxnId="{AA3BFFF4-CCCE-D74B-97DC-E9A39BC40752}">
      <dgm:prSet/>
      <dgm:spPr/>
      <dgm:t>
        <a:bodyPr/>
        <a:lstStyle/>
        <a:p>
          <a:endParaRPr lang="en-GB"/>
        </a:p>
      </dgm:t>
    </dgm:pt>
    <dgm:pt modelId="{5FC83998-1F38-4C4E-AC8D-A9547EE10E7D}">
      <dgm:prSet/>
      <dgm:spPr>
        <a:solidFill>
          <a:schemeClr val="accent3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  <a:alpha val="0"/>
            </a:schemeClr>
          </a:solidFill>
        </a:ln>
      </dgm:spPr>
      <dgm:t>
        <a:bodyPr/>
        <a:lstStyle/>
        <a:p>
          <a:r>
            <a:rPr lang="en-IN" b="1" i="0" kern="1200">
              <a:solidFill>
                <a:schemeClr val="tx1"/>
              </a:solidFill>
              <a:latin typeface="+mj-lt"/>
              <a:ea typeface="+mn-ea"/>
              <a:cs typeface="+mn-cs"/>
            </a:rPr>
            <a:t>Emergence of RMAW</a:t>
          </a:r>
          <a:endParaRPr lang="en-IN" b="1" i="0" kern="1200" dirty="0">
            <a:solidFill>
              <a:schemeClr val="tx1"/>
            </a:solidFill>
            <a:latin typeface="+mj-lt"/>
            <a:ea typeface="+mn-ea"/>
            <a:cs typeface="+mn-cs"/>
          </a:endParaRPr>
        </a:p>
      </dgm:t>
    </dgm:pt>
    <dgm:pt modelId="{7C563092-78E0-8846-A514-FF3A9744F9C0}" type="parTrans" cxnId="{3BE331A1-59FD-4847-8825-99E0F44D3B1A}">
      <dgm:prSet/>
      <dgm:spPr/>
      <dgm:t>
        <a:bodyPr/>
        <a:lstStyle/>
        <a:p>
          <a:endParaRPr lang="en-GB"/>
        </a:p>
      </dgm:t>
    </dgm:pt>
    <dgm:pt modelId="{D04E7CB6-A14F-E14F-96AA-F3D3B28FC618}" type="sibTrans" cxnId="{3BE331A1-59FD-4847-8825-99E0F44D3B1A}">
      <dgm:prSet/>
      <dgm:spPr/>
      <dgm:t>
        <a:bodyPr/>
        <a:lstStyle/>
        <a:p>
          <a:endParaRPr lang="en-GB"/>
        </a:p>
      </dgm:t>
    </dgm:pt>
    <dgm:pt modelId="{53B3DEB4-6C21-7A4E-BADF-05DA6BF1C6AA}">
      <dgm:prSet custT="1"/>
      <dgm:spPr/>
      <dgm:t>
        <a:bodyPr/>
        <a:lstStyle/>
        <a:p>
          <a:r>
            <a:rPr lang="en-IN" sz="1100" b="0" i="0"/>
            <a:t>Extensive investment in cultivating new supplier bases.</a:t>
          </a:r>
          <a:endParaRPr lang="en-IN" sz="1100" dirty="0"/>
        </a:p>
      </dgm:t>
    </dgm:pt>
    <dgm:pt modelId="{9E5B91D3-8DA8-F94E-97A3-1D5F3CFE809C}" type="parTrans" cxnId="{E76A1C18-93A1-584F-A583-A3F25254208D}">
      <dgm:prSet/>
      <dgm:spPr/>
      <dgm:t>
        <a:bodyPr/>
        <a:lstStyle/>
        <a:p>
          <a:endParaRPr lang="en-GB" sz="2400"/>
        </a:p>
      </dgm:t>
    </dgm:pt>
    <dgm:pt modelId="{09349232-B4A3-5844-8ABC-6794E35FEB46}" type="sibTrans" cxnId="{E76A1C18-93A1-584F-A583-A3F25254208D}">
      <dgm:prSet/>
      <dgm:spPr/>
      <dgm:t>
        <a:bodyPr/>
        <a:lstStyle/>
        <a:p>
          <a:endParaRPr lang="en-GB"/>
        </a:p>
      </dgm:t>
    </dgm:pt>
    <dgm:pt modelId="{0CB1A622-DF94-8C41-999F-F390B41E81F6}">
      <dgm:prSet custT="1"/>
      <dgm:spPr/>
      <dgm:t>
        <a:bodyPr/>
        <a:lstStyle/>
        <a:p>
          <a:r>
            <a:rPr lang="en-IN" sz="1100" b="0" i="0" dirty="0"/>
            <a:t>Focus on domestic and international supplier development.</a:t>
          </a:r>
          <a:endParaRPr lang="en-IN" sz="1100" dirty="0"/>
        </a:p>
      </dgm:t>
    </dgm:pt>
    <dgm:pt modelId="{EA0ECCFF-8FF3-E64B-858F-478E6991D2F5}" type="parTrans" cxnId="{F4E187BE-2A08-C34B-8015-6EFFC190C43D}">
      <dgm:prSet/>
      <dgm:spPr/>
      <dgm:t>
        <a:bodyPr/>
        <a:lstStyle/>
        <a:p>
          <a:endParaRPr lang="en-GB" sz="2400"/>
        </a:p>
      </dgm:t>
    </dgm:pt>
    <dgm:pt modelId="{5978137F-A81A-A748-96E7-830D3BE08269}" type="sibTrans" cxnId="{F4E187BE-2A08-C34B-8015-6EFFC190C43D}">
      <dgm:prSet/>
      <dgm:spPr/>
      <dgm:t>
        <a:bodyPr/>
        <a:lstStyle/>
        <a:p>
          <a:endParaRPr lang="en-GB"/>
        </a:p>
      </dgm:t>
    </dgm:pt>
    <dgm:pt modelId="{2F3621CD-6012-544D-9AE0-23C348B24E77}">
      <dgm:prSet/>
      <dgm:spPr>
        <a:solidFill>
          <a:schemeClr val="accent3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  <a:alpha val="0"/>
            </a:schemeClr>
          </a:solidFill>
        </a:ln>
      </dgm:spPr>
      <dgm:t>
        <a:bodyPr/>
        <a:lstStyle/>
        <a:p>
          <a:r>
            <a:rPr lang="en-IN" b="1" i="0" kern="1200">
              <a:solidFill>
                <a:schemeClr val="tx1"/>
              </a:solidFill>
              <a:latin typeface="+mj-lt"/>
              <a:ea typeface="+mn-ea"/>
              <a:cs typeface="+mn-cs"/>
            </a:rPr>
            <a:t>Impact of Korean Government's Policies</a:t>
          </a:r>
          <a:endParaRPr lang="en-IN" b="1" i="0" kern="1200" dirty="0">
            <a:solidFill>
              <a:schemeClr val="tx1"/>
            </a:solidFill>
            <a:latin typeface="+mj-lt"/>
            <a:ea typeface="+mn-ea"/>
            <a:cs typeface="+mn-cs"/>
          </a:endParaRPr>
        </a:p>
      </dgm:t>
    </dgm:pt>
    <dgm:pt modelId="{0DB134BE-A66C-2A4B-A564-032439C938CB}" type="parTrans" cxnId="{4E81339D-2F5F-2C4B-A668-B05E49A6D588}">
      <dgm:prSet/>
      <dgm:spPr/>
      <dgm:t>
        <a:bodyPr/>
        <a:lstStyle/>
        <a:p>
          <a:endParaRPr lang="en-GB"/>
        </a:p>
      </dgm:t>
    </dgm:pt>
    <dgm:pt modelId="{5A1784C4-7548-8C46-910A-EE40E0593265}" type="sibTrans" cxnId="{4E81339D-2F5F-2C4B-A668-B05E49A6D588}">
      <dgm:prSet/>
      <dgm:spPr/>
      <dgm:t>
        <a:bodyPr/>
        <a:lstStyle/>
        <a:p>
          <a:endParaRPr lang="en-GB"/>
        </a:p>
      </dgm:t>
    </dgm:pt>
    <dgm:pt modelId="{85C93C5F-3B29-AE4F-A7EB-29673A6982CE}">
      <dgm:prSet custT="1"/>
      <dgm:spPr/>
      <dgm:t>
        <a:bodyPr/>
        <a:lstStyle/>
        <a:p>
          <a:r>
            <a:rPr lang="en-IN" sz="1100" b="0" i="0"/>
            <a:t>Rapid economic growth lead</a:t>
          </a:r>
          <a:r>
            <a:rPr lang="en-GB" sz="1100" b="0" i="0"/>
            <a:t>s</a:t>
          </a:r>
          <a:r>
            <a:rPr lang="en-IN" sz="1100" b="0" i="0"/>
            <a:t> to an unbalanced domestic supply chain.</a:t>
          </a:r>
          <a:endParaRPr lang="en-IN" sz="1100" dirty="0"/>
        </a:p>
      </dgm:t>
    </dgm:pt>
    <dgm:pt modelId="{1F8DCCB3-50FF-CD4C-A72B-8F05708E3B2C}" type="parTrans" cxnId="{AC2BFB57-A277-AF4E-899D-249772FE0572}">
      <dgm:prSet/>
      <dgm:spPr/>
      <dgm:t>
        <a:bodyPr/>
        <a:lstStyle/>
        <a:p>
          <a:endParaRPr lang="en-GB" sz="2400"/>
        </a:p>
      </dgm:t>
    </dgm:pt>
    <dgm:pt modelId="{67F826B0-F49B-DA47-9C5B-33BC892E537F}" type="sibTrans" cxnId="{AC2BFB57-A277-AF4E-899D-249772FE0572}">
      <dgm:prSet/>
      <dgm:spPr/>
      <dgm:t>
        <a:bodyPr/>
        <a:lstStyle/>
        <a:p>
          <a:endParaRPr lang="en-GB"/>
        </a:p>
      </dgm:t>
    </dgm:pt>
    <dgm:pt modelId="{0314A199-AEA9-114D-A407-0128A1D1560A}">
      <dgm:prSet/>
      <dgm:spPr>
        <a:solidFill>
          <a:schemeClr val="accent3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  <a:alpha val="0"/>
            </a:schemeClr>
          </a:solidFill>
        </a:ln>
      </dgm:spPr>
      <dgm:t>
        <a:bodyPr/>
        <a:lstStyle/>
        <a:p>
          <a:r>
            <a:rPr lang="en-IN" b="1" i="0" kern="1200">
              <a:solidFill>
                <a:schemeClr val="tx1"/>
              </a:solidFill>
              <a:latin typeface="+mj-lt"/>
              <a:ea typeface="+mn-ea"/>
              <a:cs typeface="+mn-cs"/>
            </a:rPr>
            <a:t>LKF's Reverse Marketing Activities</a:t>
          </a:r>
          <a:endParaRPr lang="en-IN" b="1" i="0" kern="1200" dirty="0">
            <a:solidFill>
              <a:schemeClr val="tx1"/>
            </a:solidFill>
            <a:latin typeface="+mj-lt"/>
            <a:ea typeface="+mn-ea"/>
            <a:cs typeface="+mn-cs"/>
          </a:endParaRPr>
        </a:p>
      </dgm:t>
    </dgm:pt>
    <dgm:pt modelId="{3F4E25F1-9B79-8B4B-99AA-2A0439992254}" type="parTrans" cxnId="{89092E86-7BA4-0646-A20F-513680158786}">
      <dgm:prSet/>
      <dgm:spPr/>
      <dgm:t>
        <a:bodyPr/>
        <a:lstStyle/>
        <a:p>
          <a:endParaRPr lang="en-GB"/>
        </a:p>
      </dgm:t>
    </dgm:pt>
    <dgm:pt modelId="{AE027DC3-D468-A345-9DC4-A17EE4BF2F04}" type="sibTrans" cxnId="{89092E86-7BA4-0646-A20F-513680158786}">
      <dgm:prSet/>
      <dgm:spPr/>
      <dgm:t>
        <a:bodyPr/>
        <a:lstStyle/>
        <a:p>
          <a:endParaRPr lang="en-GB"/>
        </a:p>
      </dgm:t>
    </dgm:pt>
    <dgm:pt modelId="{C14322B6-1D7E-7B45-B58F-3FC70DCEEDCC}">
      <dgm:prSet custT="1"/>
      <dgm:spPr/>
      <dgm:t>
        <a:bodyPr/>
        <a:lstStyle/>
        <a:p>
          <a:r>
            <a:rPr lang="en-IN" sz="1100" b="0" i="0"/>
            <a:t>Technical capability enhancement.</a:t>
          </a:r>
          <a:endParaRPr lang="en-IN" sz="1100" dirty="0"/>
        </a:p>
      </dgm:t>
    </dgm:pt>
    <dgm:pt modelId="{2AD2BA6E-F32A-B84A-9CA9-1D5BEF961CD6}" type="parTrans" cxnId="{407EAC54-C8BF-9240-912C-60B86DC7972C}">
      <dgm:prSet/>
      <dgm:spPr/>
      <dgm:t>
        <a:bodyPr/>
        <a:lstStyle/>
        <a:p>
          <a:endParaRPr lang="en-GB" sz="2400"/>
        </a:p>
      </dgm:t>
    </dgm:pt>
    <dgm:pt modelId="{7B805EB9-8854-9F48-A34C-18DD0E5CE7E0}" type="sibTrans" cxnId="{407EAC54-C8BF-9240-912C-60B86DC7972C}">
      <dgm:prSet/>
      <dgm:spPr/>
      <dgm:t>
        <a:bodyPr/>
        <a:lstStyle/>
        <a:p>
          <a:endParaRPr lang="en-GB"/>
        </a:p>
      </dgm:t>
    </dgm:pt>
    <dgm:pt modelId="{CC9FFC6C-54FB-C546-BAC7-DB7779AF6BF9}">
      <dgm:prSet custT="1"/>
      <dgm:spPr/>
      <dgm:t>
        <a:bodyPr/>
        <a:lstStyle/>
        <a:p>
          <a:r>
            <a:rPr lang="en-IN" sz="1100" b="0" i="0"/>
            <a:t>Financial support provision.</a:t>
          </a:r>
          <a:endParaRPr lang="en-IN" sz="1100" dirty="0"/>
        </a:p>
      </dgm:t>
    </dgm:pt>
    <dgm:pt modelId="{0D2BF62E-6B50-A240-824F-DE23FCEA6C45}" type="parTrans" cxnId="{54DEBDDE-F279-F349-8126-EA2FAFA2F782}">
      <dgm:prSet/>
      <dgm:spPr/>
      <dgm:t>
        <a:bodyPr/>
        <a:lstStyle/>
        <a:p>
          <a:endParaRPr lang="en-GB" sz="2400"/>
        </a:p>
      </dgm:t>
    </dgm:pt>
    <dgm:pt modelId="{FE7D4B68-C08C-204C-B72A-3C1BC41BDAAA}" type="sibTrans" cxnId="{54DEBDDE-F279-F349-8126-EA2FAFA2F782}">
      <dgm:prSet/>
      <dgm:spPr/>
      <dgm:t>
        <a:bodyPr/>
        <a:lstStyle/>
        <a:p>
          <a:endParaRPr lang="en-GB"/>
        </a:p>
      </dgm:t>
    </dgm:pt>
    <dgm:pt modelId="{B15AFF7F-7C19-C24D-B399-D5000643FE7E}">
      <dgm:prSet custT="1"/>
      <dgm:spPr/>
      <dgm:t>
        <a:bodyPr/>
        <a:lstStyle/>
        <a:p>
          <a:r>
            <a:rPr lang="en-IN" sz="1100" b="0" i="0"/>
            <a:t>Training and education initiatives.</a:t>
          </a:r>
          <a:endParaRPr lang="en-IN" sz="1100" dirty="0"/>
        </a:p>
      </dgm:t>
    </dgm:pt>
    <dgm:pt modelId="{023649A4-CE5E-DC47-990E-6413FD15CC0E}" type="parTrans" cxnId="{15AD63F0-1017-7049-8322-4FE801B7441B}">
      <dgm:prSet/>
      <dgm:spPr/>
      <dgm:t>
        <a:bodyPr/>
        <a:lstStyle/>
        <a:p>
          <a:endParaRPr lang="en-GB" sz="2400"/>
        </a:p>
      </dgm:t>
    </dgm:pt>
    <dgm:pt modelId="{CE30BC3C-A90E-0840-9F2A-B4A8EF60CB92}" type="sibTrans" cxnId="{15AD63F0-1017-7049-8322-4FE801B7441B}">
      <dgm:prSet/>
      <dgm:spPr/>
      <dgm:t>
        <a:bodyPr/>
        <a:lstStyle/>
        <a:p>
          <a:endParaRPr lang="en-GB"/>
        </a:p>
      </dgm:t>
    </dgm:pt>
    <dgm:pt modelId="{E5EFC119-2784-8A47-AF9C-830E51F63071}">
      <dgm:prSet custT="1"/>
      <dgm:spPr/>
      <dgm:t>
        <a:bodyPr/>
        <a:lstStyle/>
        <a:p>
          <a:r>
            <a:rPr lang="en-IN" sz="1100" b="0" i="0"/>
            <a:t>International expansion strategies.</a:t>
          </a:r>
          <a:endParaRPr lang="en-IN" sz="1100" dirty="0"/>
        </a:p>
      </dgm:t>
    </dgm:pt>
    <dgm:pt modelId="{8FB2D270-DBCE-0F4C-A214-F1B2394102BE}" type="parTrans" cxnId="{F29C494C-BB05-A94E-AC8B-66C508512EFB}">
      <dgm:prSet/>
      <dgm:spPr/>
      <dgm:t>
        <a:bodyPr/>
        <a:lstStyle/>
        <a:p>
          <a:endParaRPr lang="en-GB" sz="2400"/>
        </a:p>
      </dgm:t>
    </dgm:pt>
    <dgm:pt modelId="{331C5202-103D-E641-81EF-99387693E9C5}" type="sibTrans" cxnId="{F29C494C-BB05-A94E-AC8B-66C508512EFB}">
      <dgm:prSet/>
      <dgm:spPr/>
      <dgm:t>
        <a:bodyPr/>
        <a:lstStyle/>
        <a:p>
          <a:endParaRPr lang="en-GB"/>
        </a:p>
      </dgm:t>
    </dgm:pt>
    <dgm:pt modelId="{AE8826D1-C500-FC4A-921C-574D1407DB59}">
      <dgm:prSet/>
      <dgm:spPr>
        <a:solidFill>
          <a:schemeClr val="accent3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  <a:alpha val="0"/>
            </a:schemeClr>
          </a:solidFill>
        </a:ln>
      </dgm:spPr>
      <dgm:t>
        <a:bodyPr/>
        <a:lstStyle/>
        <a:p>
          <a:r>
            <a:rPr lang="en-IN" b="1" i="0" kern="1200">
              <a:solidFill>
                <a:schemeClr val="tx1"/>
              </a:solidFill>
              <a:latin typeface="+mj-lt"/>
              <a:ea typeface="+mn-ea"/>
              <a:cs typeface="+mn-cs"/>
            </a:rPr>
            <a:t>Objective</a:t>
          </a:r>
          <a:endParaRPr lang="en-IN" kern="1200" dirty="0">
            <a:solidFill>
              <a:schemeClr val="tx1"/>
            </a:solidFill>
            <a:latin typeface="+mj-lt"/>
          </a:endParaRPr>
        </a:p>
      </dgm:t>
    </dgm:pt>
    <dgm:pt modelId="{332D9AD8-2256-CA4A-9F33-A0F2F5D8C668}" type="parTrans" cxnId="{F11C0A29-3CDF-1943-9BE3-C74DA7289E85}">
      <dgm:prSet/>
      <dgm:spPr/>
      <dgm:t>
        <a:bodyPr/>
        <a:lstStyle/>
        <a:p>
          <a:endParaRPr lang="en-GB"/>
        </a:p>
      </dgm:t>
    </dgm:pt>
    <dgm:pt modelId="{98580274-10B3-B344-8188-2B08FADDA96A}" type="sibTrans" cxnId="{F11C0A29-3CDF-1943-9BE3-C74DA7289E85}">
      <dgm:prSet/>
      <dgm:spPr/>
      <dgm:t>
        <a:bodyPr/>
        <a:lstStyle/>
        <a:p>
          <a:endParaRPr lang="en-GB"/>
        </a:p>
      </dgm:t>
    </dgm:pt>
    <dgm:pt modelId="{35481989-F8DC-2E4A-928B-512476853BDE}">
      <dgm:prSet custT="1"/>
      <dgm:spPr/>
      <dgm:t>
        <a:bodyPr/>
        <a:lstStyle/>
        <a:p>
          <a:r>
            <a:rPr lang="en-IN" sz="1100" b="0" i="0"/>
            <a:t>Upgrade suppliers for global competitiveness.</a:t>
          </a:r>
          <a:endParaRPr lang="en-IN" sz="1100" dirty="0"/>
        </a:p>
      </dgm:t>
    </dgm:pt>
    <dgm:pt modelId="{6CBACB09-25A5-DD43-981B-686D146544CE}" type="parTrans" cxnId="{936D2181-9335-2949-9A4B-E3E7E93D8909}">
      <dgm:prSet/>
      <dgm:spPr/>
      <dgm:t>
        <a:bodyPr/>
        <a:lstStyle/>
        <a:p>
          <a:endParaRPr lang="en-GB" sz="2400"/>
        </a:p>
      </dgm:t>
    </dgm:pt>
    <dgm:pt modelId="{143ABBF0-AB33-A240-9256-E968A4EB9DED}" type="sibTrans" cxnId="{936D2181-9335-2949-9A4B-E3E7E93D8909}">
      <dgm:prSet/>
      <dgm:spPr/>
      <dgm:t>
        <a:bodyPr/>
        <a:lstStyle/>
        <a:p>
          <a:endParaRPr lang="en-GB"/>
        </a:p>
      </dgm:t>
    </dgm:pt>
    <dgm:pt modelId="{CF889211-8215-1847-8094-D24869110C03}">
      <dgm:prSet/>
      <dgm:spPr>
        <a:solidFill>
          <a:schemeClr val="accent3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  <a:alpha val="0"/>
            </a:schemeClr>
          </a:solidFill>
        </a:ln>
      </dgm:spPr>
      <dgm:t>
        <a:bodyPr/>
        <a:lstStyle/>
        <a:p>
          <a:r>
            <a:rPr lang="en-IN" b="1" i="0" kern="1200">
              <a:solidFill>
                <a:schemeClr val="tx1"/>
              </a:solidFill>
              <a:latin typeface="+mj-lt"/>
              <a:ea typeface="+mn-ea"/>
              <a:cs typeface="+mn-cs"/>
            </a:rPr>
            <a:t>Results</a:t>
          </a:r>
          <a:endParaRPr lang="en-IN" kern="1200" dirty="0">
            <a:solidFill>
              <a:schemeClr val="tx1"/>
            </a:solidFill>
            <a:latin typeface="+mj-lt"/>
          </a:endParaRPr>
        </a:p>
      </dgm:t>
    </dgm:pt>
    <dgm:pt modelId="{70097B74-5780-2249-BAAF-9E1DE100CC1C}" type="parTrans" cxnId="{4BE60FEB-5A1F-1B49-A1B5-037E465B9BAE}">
      <dgm:prSet/>
      <dgm:spPr/>
      <dgm:t>
        <a:bodyPr/>
        <a:lstStyle/>
        <a:p>
          <a:endParaRPr lang="en-GB"/>
        </a:p>
      </dgm:t>
    </dgm:pt>
    <dgm:pt modelId="{2DBF94E6-E0FD-B741-A521-DD8D904BF218}" type="sibTrans" cxnId="{4BE60FEB-5A1F-1B49-A1B5-037E465B9BAE}">
      <dgm:prSet/>
      <dgm:spPr/>
      <dgm:t>
        <a:bodyPr/>
        <a:lstStyle/>
        <a:p>
          <a:endParaRPr lang="en-GB"/>
        </a:p>
      </dgm:t>
    </dgm:pt>
    <dgm:pt modelId="{3B292614-51A0-1547-8D13-5FC905C35B6D}">
      <dgm:prSet custT="1"/>
      <dgm:spPr/>
      <dgm:t>
        <a:bodyPr/>
        <a:lstStyle/>
        <a:p>
          <a:r>
            <a:rPr lang="en-IN" sz="1100" b="0" i="0"/>
            <a:t>Significant quality and productivity improvements.</a:t>
          </a:r>
          <a:endParaRPr lang="en-IN" sz="1100" dirty="0"/>
        </a:p>
      </dgm:t>
    </dgm:pt>
    <dgm:pt modelId="{54AB18DF-38DB-0F48-A67D-60FD3AE85112}" type="parTrans" cxnId="{0FA3ED86-227A-2244-A489-4B9B15BD8A01}">
      <dgm:prSet/>
      <dgm:spPr/>
      <dgm:t>
        <a:bodyPr/>
        <a:lstStyle/>
        <a:p>
          <a:endParaRPr lang="en-GB" sz="2400"/>
        </a:p>
      </dgm:t>
    </dgm:pt>
    <dgm:pt modelId="{F8017D73-715F-C942-B91D-E8EFA42EA193}" type="sibTrans" cxnId="{0FA3ED86-227A-2244-A489-4B9B15BD8A01}">
      <dgm:prSet/>
      <dgm:spPr/>
      <dgm:t>
        <a:bodyPr/>
        <a:lstStyle/>
        <a:p>
          <a:endParaRPr lang="en-GB"/>
        </a:p>
      </dgm:t>
    </dgm:pt>
    <dgm:pt modelId="{2B6CFD10-B53A-ED40-BD42-945C4AA62055}">
      <dgm:prSet/>
      <dgm:spPr>
        <a:solidFill>
          <a:schemeClr val="accent3">
            <a:lumMod val="60000"/>
            <a:lumOff val="40000"/>
          </a:schemeClr>
        </a:solidFill>
        <a:ln>
          <a:solidFill>
            <a:schemeClr val="lt1">
              <a:hueOff val="0"/>
              <a:satOff val="0"/>
              <a:lumOff val="0"/>
              <a:alpha val="0"/>
            </a:schemeClr>
          </a:solidFill>
        </a:ln>
      </dgm:spPr>
      <dgm:t>
        <a:bodyPr/>
        <a:lstStyle/>
        <a:p>
          <a:r>
            <a:rPr lang="en-IN" b="1" i="0" kern="1200">
              <a:solidFill>
                <a:schemeClr val="tx1"/>
              </a:solidFill>
              <a:latin typeface="Bembo"/>
              <a:ea typeface="+mn-ea"/>
              <a:cs typeface="+mn-cs"/>
            </a:rPr>
            <a:t>Company's</a:t>
          </a:r>
          <a:r>
            <a:rPr lang="en-IN" b="1" i="0" kern="1200">
              <a:solidFill>
                <a:schemeClr val="tx1"/>
              </a:solidFill>
            </a:rPr>
            <a:t> </a:t>
          </a:r>
          <a:r>
            <a:rPr lang="en-IN" b="1" i="0" kern="1200">
              <a:solidFill>
                <a:schemeClr val="tx1"/>
              </a:solidFill>
              <a:latin typeface="Bembo"/>
              <a:ea typeface="+mn-ea"/>
              <a:cs typeface="+mn-cs"/>
            </a:rPr>
            <a:t>Approach</a:t>
          </a:r>
          <a:endParaRPr lang="en-IN" b="1" i="0" kern="1200" dirty="0">
            <a:solidFill>
              <a:schemeClr val="tx1"/>
            </a:solidFill>
            <a:latin typeface="Bembo"/>
            <a:ea typeface="+mn-ea"/>
            <a:cs typeface="+mn-cs"/>
          </a:endParaRPr>
        </a:p>
      </dgm:t>
    </dgm:pt>
    <dgm:pt modelId="{47E05832-E8F7-EA44-9DBC-F26AFB293783}" type="parTrans" cxnId="{686A14EC-512D-184F-8A34-DDDBAB708B13}">
      <dgm:prSet/>
      <dgm:spPr/>
      <dgm:t>
        <a:bodyPr/>
        <a:lstStyle/>
        <a:p>
          <a:endParaRPr lang="en-GB"/>
        </a:p>
      </dgm:t>
    </dgm:pt>
    <dgm:pt modelId="{C519CDB3-BBCC-5741-AB1F-A1727BE86CDE}" type="sibTrans" cxnId="{686A14EC-512D-184F-8A34-DDDBAB708B13}">
      <dgm:prSet/>
      <dgm:spPr/>
      <dgm:t>
        <a:bodyPr/>
        <a:lstStyle/>
        <a:p>
          <a:endParaRPr lang="en-GB"/>
        </a:p>
      </dgm:t>
    </dgm:pt>
    <dgm:pt modelId="{1619085B-073A-734B-AAF1-0CD65DC00BE1}">
      <dgm:prSet custT="1"/>
      <dgm:spPr/>
      <dgm:t>
        <a:bodyPr/>
        <a:lstStyle/>
        <a:p>
          <a:r>
            <a:rPr lang="en-IN" sz="1100" b="0" i="0"/>
            <a:t>Proactive and comprehensive.</a:t>
          </a:r>
          <a:endParaRPr lang="en-IN" sz="1100" dirty="0"/>
        </a:p>
      </dgm:t>
    </dgm:pt>
    <dgm:pt modelId="{062888F9-192C-7544-9EB2-F7EE564902C9}" type="parTrans" cxnId="{B22ECD69-019C-9F41-A177-F9C6912ABDB6}">
      <dgm:prSet/>
      <dgm:spPr/>
      <dgm:t>
        <a:bodyPr/>
        <a:lstStyle/>
        <a:p>
          <a:endParaRPr lang="en-GB" sz="2400"/>
        </a:p>
      </dgm:t>
    </dgm:pt>
    <dgm:pt modelId="{270E942D-3F34-244C-B417-753C4FFAD6C3}" type="sibTrans" cxnId="{B22ECD69-019C-9F41-A177-F9C6912ABDB6}">
      <dgm:prSet/>
      <dgm:spPr/>
      <dgm:t>
        <a:bodyPr/>
        <a:lstStyle/>
        <a:p>
          <a:endParaRPr lang="en-GB"/>
        </a:p>
      </dgm:t>
    </dgm:pt>
    <dgm:pt modelId="{75722102-7792-CB4E-864E-A4E73FEE435F}">
      <dgm:prSet custT="1"/>
      <dgm:spPr/>
      <dgm:t>
        <a:bodyPr/>
        <a:lstStyle/>
        <a:p>
          <a:r>
            <a:rPr lang="en-IN" sz="1100" b="0" i="0"/>
            <a:t>Emphasis on major improvements and long-term capabilities.</a:t>
          </a:r>
          <a:endParaRPr lang="en-IN" sz="1100" dirty="0"/>
        </a:p>
      </dgm:t>
    </dgm:pt>
    <dgm:pt modelId="{EECF5426-6313-7345-B659-0F0C17565448}" type="parTrans" cxnId="{31747D1A-9E84-EE46-B5D4-35CFC8702624}">
      <dgm:prSet/>
      <dgm:spPr/>
      <dgm:t>
        <a:bodyPr/>
        <a:lstStyle/>
        <a:p>
          <a:endParaRPr lang="en-GB" sz="2400"/>
        </a:p>
      </dgm:t>
    </dgm:pt>
    <dgm:pt modelId="{F38BC7A6-4830-7C44-840C-7C28F1E8040E}" type="sibTrans" cxnId="{31747D1A-9E84-EE46-B5D4-35CFC8702624}">
      <dgm:prSet/>
      <dgm:spPr/>
      <dgm:t>
        <a:bodyPr/>
        <a:lstStyle/>
        <a:p>
          <a:endParaRPr lang="en-GB"/>
        </a:p>
      </dgm:t>
    </dgm:pt>
    <dgm:pt modelId="{BAB87BEE-EC86-8649-B4A7-6D3BCE50583C}" type="pres">
      <dgm:prSet presAssocID="{2FDB7EEF-98EA-6348-A882-8325A61D3840}" presName="Name0" presStyleCnt="0">
        <dgm:presLayoutVars>
          <dgm:dir/>
          <dgm:animLvl val="lvl"/>
          <dgm:resizeHandles val="exact"/>
        </dgm:presLayoutVars>
      </dgm:prSet>
      <dgm:spPr/>
    </dgm:pt>
    <dgm:pt modelId="{F51304A0-E0EC-D74F-8BEC-839830945BD3}" type="pres">
      <dgm:prSet presAssocID="{AC35CFA0-9ED2-6749-8096-37F4FA5602BB}" presName="linNode" presStyleCnt="0"/>
      <dgm:spPr/>
    </dgm:pt>
    <dgm:pt modelId="{9EE49E47-9647-2042-855A-49C499C02C38}" type="pres">
      <dgm:prSet presAssocID="{AC35CFA0-9ED2-6749-8096-37F4FA5602BB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7D7F7312-72A4-D249-8626-F6B36B4ABC2F}" type="pres">
      <dgm:prSet presAssocID="{AC35CFA0-9ED2-6749-8096-37F4FA5602BB}" presName="descendantText" presStyleLbl="alignAccFollowNode1" presStyleIdx="0" presStyleCnt="7">
        <dgm:presLayoutVars>
          <dgm:bulletEnabled val="1"/>
        </dgm:presLayoutVars>
      </dgm:prSet>
      <dgm:spPr/>
    </dgm:pt>
    <dgm:pt modelId="{7ACAA489-6334-0143-BBAB-9D46E1ED5D78}" type="pres">
      <dgm:prSet presAssocID="{BC33A51F-1925-2446-A5EE-531A0264B827}" presName="sp" presStyleCnt="0"/>
      <dgm:spPr/>
    </dgm:pt>
    <dgm:pt modelId="{F3BB2E85-9D6D-0941-BA40-CC31C25A97C8}" type="pres">
      <dgm:prSet presAssocID="{5FC83998-1F38-4C4E-AC8D-A9547EE10E7D}" presName="linNode" presStyleCnt="0"/>
      <dgm:spPr/>
    </dgm:pt>
    <dgm:pt modelId="{857B3294-F43A-7447-A03F-BDCD37717290}" type="pres">
      <dgm:prSet presAssocID="{5FC83998-1F38-4C4E-AC8D-A9547EE10E7D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928B161E-BA37-F849-95D4-53492F646E16}" type="pres">
      <dgm:prSet presAssocID="{5FC83998-1F38-4C4E-AC8D-A9547EE10E7D}" presName="descendantText" presStyleLbl="alignAccFollowNode1" presStyleIdx="1" presStyleCnt="7" custScaleY="173219" custLinFactNeighborX="-4082" custLinFactNeighborY="-8404">
        <dgm:presLayoutVars>
          <dgm:bulletEnabled val="1"/>
        </dgm:presLayoutVars>
      </dgm:prSet>
      <dgm:spPr/>
    </dgm:pt>
    <dgm:pt modelId="{F228E62E-1914-B041-93E6-695C05A93A6C}" type="pres">
      <dgm:prSet presAssocID="{D04E7CB6-A14F-E14F-96AA-F3D3B28FC618}" presName="sp" presStyleCnt="0"/>
      <dgm:spPr/>
    </dgm:pt>
    <dgm:pt modelId="{52A5B9E6-FFB8-EA46-B12B-AD3FC0520C51}" type="pres">
      <dgm:prSet presAssocID="{2F3621CD-6012-544D-9AE0-23C348B24E77}" presName="linNode" presStyleCnt="0"/>
      <dgm:spPr/>
    </dgm:pt>
    <dgm:pt modelId="{D31BF5A4-664C-5540-8D93-406920C23600}" type="pres">
      <dgm:prSet presAssocID="{2F3621CD-6012-544D-9AE0-23C348B24E77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8C236DA6-0C60-AC4D-B89C-A7BF72CE2404}" type="pres">
      <dgm:prSet presAssocID="{2F3621CD-6012-544D-9AE0-23C348B24E77}" presName="descendantText" presStyleLbl="alignAccFollowNode1" presStyleIdx="2" presStyleCnt="7">
        <dgm:presLayoutVars>
          <dgm:bulletEnabled val="1"/>
        </dgm:presLayoutVars>
      </dgm:prSet>
      <dgm:spPr/>
    </dgm:pt>
    <dgm:pt modelId="{B7676EA2-9A2A-224F-B776-2FD97212438C}" type="pres">
      <dgm:prSet presAssocID="{5A1784C4-7548-8C46-910A-EE40E0593265}" presName="sp" presStyleCnt="0"/>
      <dgm:spPr/>
    </dgm:pt>
    <dgm:pt modelId="{9F794F9B-0C23-BD40-AA45-1F50F68DC6DD}" type="pres">
      <dgm:prSet presAssocID="{0314A199-AEA9-114D-A407-0128A1D1560A}" presName="linNode" presStyleCnt="0"/>
      <dgm:spPr/>
    </dgm:pt>
    <dgm:pt modelId="{26957BBE-DD5C-2748-9DEA-73A3EC538950}" type="pres">
      <dgm:prSet presAssocID="{0314A199-AEA9-114D-A407-0128A1D1560A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6E690095-3C29-024E-A349-4F5F7CCD2BB3}" type="pres">
      <dgm:prSet presAssocID="{0314A199-AEA9-114D-A407-0128A1D1560A}" presName="descendantText" presStyleLbl="alignAccFollowNode1" presStyleIdx="3" presStyleCnt="7" custScaleY="148181">
        <dgm:presLayoutVars>
          <dgm:bulletEnabled val="1"/>
        </dgm:presLayoutVars>
      </dgm:prSet>
      <dgm:spPr/>
    </dgm:pt>
    <dgm:pt modelId="{494E3D4C-9E56-4641-9DD4-E27FB7A240AE}" type="pres">
      <dgm:prSet presAssocID="{AE027DC3-D468-A345-9DC4-A17EE4BF2F04}" presName="sp" presStyleCnt="0"/>
      <dgm:spPr/>
    </dgm:pt>
    <dgm:pt modelId="{95E8F416-8827-5C43-A471-34A9637B01E4}" type="pres">
      <dgm:prSet presAssocID="{AE8826D1-C500-FC4A-921C-574D1407DB59}" presName="linNode" presStyleCnt="0"/>
      <dgm:spPr/>
    </dgm:pt>
    <dgm:pt modelId="{2E5B46D2-2D2E-BB4E-8071-26DA2C0E0513}" type="pres">
      <dgm:prSet presAssocID="{AE8826D1-C500-FC4A-921C-574D1407DB59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771D9753-0C65-184B-9340-B6054572ED8C}" type="pres">
      <dgm:prSet presAssocID="{AE8826D1-C500-FC4A-921C-574D1407DB59}" presName="descendantText" presStyleLbl="alignAccFollowNode1" presStyleIdx="4" presStyleCnt="7">
        <dgm:presLayoutVars>
          <dgm:bulletEnabled val="1"/>
        </dgm:presLayoutVars>
      </dgm:prSet>
      <dgm:spPr/>
    </dgm:pt>
    <dgm:pt modelId="{EF6B5585-88E4-BC45-B239-546C32ABFD2B}" type="pres">
      <dgm:prSet presAssocID="{98580274-10B3-B344-8188-2B08FADDA96A}" presName="sp" presStyleCnt="0"/>
      <dgm:spPr/>
    </dgm:pt>
    <dgm:pt modelId="{8FB1D2B4-00EB-4F45-9B7E-3A3419B4608B}" type="pres">
      <dgm:prSet presAssocID="{CF889211-8215-1847-8094-D24869110C03}" presName="linNode" presStyleCnt="0"/>
      <dgm:spPr/>
    </dgm:pt>
    <dgm:pt modelId="{F5E9C695-2AD5-A941-B9DD-78C837A206DF}" type="pres">
      <dgm:prSet presAssocID="{CF889211-8215-1847-8094-D24869110C03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033A9ED0-EB83-984C-9988-64A274AA4015}" type="pres">
      <dgm:prSet presAssocID="{CF889211-8215-1847-8094-D24869110C03}" presName="descendantText" presStyleLbl="alignAccFollowNode1" presStyleIdx="5" presStyleCnt="7">
        <dgm:presLayoutVars>
          <dgm:bulletEnabled val="1"/>
        </dgm:presLayoutVars>
      </dgm:prSet>
      <dgm:spPr/>
    </dgm:pt>
    <dgm:pt modelId="{6CED2137-E430-3947-8353-AD94C94F6FCE}" type="pres">
      <dgm:prSet presAssocID="{2DBF94E6-E0FD-B741-A521-DD8D904BF218}" presName="sp" presStyleCnt="0"/>
      <dgm:spPr/>
    </dgm:pt>
    <dgm:pt modelId="{52A39713-0DBF-7247-995A-A2651A40AD9D}" type="pres">
      <dgm:prSet presAssocID="{2B6CFD10-B53A-ED40-BD42-945C4AA62055}" presName="linNode" presStyleCnt="0"/>
      <dgm:spPr/>
    </dgm:pt>
    <dgm:pt modelId="{440E2CB4-6D37-E447-B638-54FA286E6ED3}" type="pres">
      <dgm:prSet presAssocID="{2B6CFD10-B53A-ED40-BD42-945C4AA62055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D396D4D5-9B96-2F4A-A821-897B9E0097DB}" type="pres">
      <dgm:prSet presAssocID="{2B6CFD10-B53A-ED40-BD42-945C4AA62055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3CEC0807-B9F4-F44D-9A14-7372ACA0A6D1}" type="presOf" srcId="{0314A199-AEA9-114D-A407-0128A1D1560A}" destId="{26957BBE-DD5C-2748-9DEA-73A3EC538950}" srcOrd="0" destOrd="0" presId="urn:microsoft.com/office/officeart/2005/8/layout/vList5"/>
    <dgm:cxn modelId="{E76A1C18-93A1-584F-A583-A3F25254208D}" srcId="{5FC83998-1F38-4C4E-AC8D-A9547EE10E7D}" destId="{53B3DEB4-6C21-7A4E-BADF-05DA6BF1C6AA}" srcOrd="0" destOrd="0" parTransId="{9E5B91D3-8DA8-F94E-97A3-1D5F3CFE809C}" sibTransId="{09349232-B4A3-5844-8ABC-6794E35FEB46}"/>
    <dgm:cxn modelId="{F00AC818-BC32-294D-841D-5DC07A26F3EE}" type="presOf" srcId="{3B292614-51A0-1547-8D13-5FC905C35B6D}" destId="{033A9ED0-EB83-984C-9988-64A274AA4015}" srcOrd="0" destOrd="0" presId="urn:microsoft.com/office/officeart/2005/8/layout/vList5"/>
    <dgm:cxn modelId="{31747D1A-9E84-EE46-B5D4-35CFC8702624}" srcId="{2B6CFD10-B53A-ED40-BD42-945C4AA62055}" destId="{75722102-7792-CB4E-864E-A4E73FEE435F}" srcOrd="1" destOrd="0" parTransId="{EECF5426-6313-7345-B659-0F0C17565448}" sibTransId="{F38BC7A6-4830-7C44-840C-7C28F1E8040E}"/>
    <dgm:cxn modelId="{9FF0751F-0A48-DB46-AE1F-400F2C6445A0}" type="presOf" srcId="{AE8826D1-C500-FC4A-921C-574D1407DB59}" destId="{2E5B46D2-2D2E-BB4E-8071-26DA2C0E0513}" srcOrd="0" destOrd="0" presId="urn:microsoft.com/office/officeart/2005/8/layout/vList5"/>
    <dgm:cxn modelId="{F11C0A29-3CDF-1943-9BE3-C74DA7289E85}" srcId="{2FDB7EEF-98EA-6348-A882-8325A61D3840}" destId="{AE8826D1-C500-FC4A-921C-574D1407DB59}" srcOrd="4" destOrd="0" parTransId="{332D9AD8-2256-CA4A-9F33-A0F2F5D8C668}" sibTransId="{98580274-10B3-B344-8188-2B08FADDA96A}"/>
    <dgm:cxn modelId="{7DF15046-4218-1C4E-A3C8-EDB707025333}" type="presOf" srcId="{1619085B-073A-734B-AAF1-0CD65DC00BE1}" destId="{D396D4D5-9B96-2F4A-A821-897B9E0097DB}" srcOrd="0" destOrd="0" presId="urn:microsoft.com/office/officeart/2005/8/layout/vList5"/>
    <dgm:cxn modelId="{F29C494C-BB05-A94E-AC8B-66C508512EFB}" srcId="{0314A199-AEA9-114D-A407-0128A1D1560A}" destId="{E5EFC119-2784-8A47-AF9C-830E51F63071}" srcOrd="3" destOrd="0" parTransId="{8FB2D270-DBCE-0F4C-A214-F1B2394102BE}" sibTransId="{331C5202-103D-E641-81EF-99387693E9C5}"/>
    <dgm:cxn modelId="{878D414F-4DD7-954B-BB20-F74DA393C8D6}" type="presOf" srcId="{A8ACA5F9-A93E-9547-882B-273A4F804EBA}" destId="{7D7F7312-72A4-D249-8626-F6B36B4ABC2F}" srcOrd="0" destOrd="0" presId="urn:microsoft.com/office/officeart/2005/8/layout/vList5"/>
    <dgm:cxn modelId="{407EAC54-C8BF-9240-912C-60B86DC7972C}" srcId="{0314A199-AEA9-114D-A407-0128A1D1560A}" destId="{C14322B6-1D7E-7B45-B58F-3FC70DCEEDCC}" srcOrd="0" destOrd="0" parTransId="{2AD2BA6E-F32A-B84A-9CA9-1D5BEF961CD6}" sibTransId="{7B805EB9-8854-9F48-A34C-18DD0E5CE7E0}"/>
    <dgm:cxn modelId="{AC2BFB57-A277-AF4E-899D-249772FE0572}" srcId="{2F3621CD-6012-544D-9AE0-23C348B24E77}" destId="{85C93C5F-3B29-AE4F-A7EB-29673A6982CE}" srcOrd="0" destOrd="0" parTransId="{1F8DCCB3-50FF-CD4C-A72B-8F05708E3B2C}" sibTransId="{67F826B0-F49B-DA47-9C5B-33BC892E537F}"/>
    <dgm:cxn modelId="{2921685B-D744-254E-A94A-0E4BCFD0D6FA}" type="presOf" srcId="{75722102-7792-CB4E-864E-A4E73FEE435F}" destId="{D396D4D5-9B96-2F4A-A821-897B9E0097DB}" srcOrd="0" destOrd="1" presId="urn:microsoft.com/office/officeart/2005/8/layout/vList5"/>
    <dgm:cxn modelId="{A4E03062-3D85-2B4A-ACAC-C03CCE125EA2}" type="presOf" srcId="{85C93C5F-3B29-AE4F-A7EB-29673A6982CE}" destId="{8C236DA6-0C60-AC4D-B89C-A7BF72CE2404}" srcOrd="0" destOrd="0" presId="urn:microsoft.com/office/officeart/2005/8/layout/vList5"/>
    <dgm:cxn modelId="{AE3B3265-F4AA-274A-9476-2DF4D305F101}" type="presOf" srcId="{B15AFF7F-7C19-C24D-B399-D5000643FE7E}" destId="{6E690095-3C29-024E-A349-4F5F7CCD2BB3}" srcOrd="0" destOrd="2" presId="urn:microsoft.com/office/officeart/2005/8/layout/vList5"/>
    <dgm:cxn modelId="{DF8F5068-B9CF-B849-ACF5-506F39EBAECA}" type="presOf" srcId="{E5EFC119-2784-8A47-AF9C-830E51F63071}" destId="{6E690095-3C29-024E-A349-4F5F7CCD2BB3}" srcOrd="0" destOrd="3" presId="urn:microsoft.com/office/officeart/2005/8/layout/vList5"/>
    <dgm:cxn modelId="{B22ECD69-019C-9F41-A177-F9C6912ABDB6}" srcId="{2B6CFD10-B53A-ED40-BD42-945C4AA62055}" destId="{1619085B-073A-734B-AAF1-0CD65DC00BE1}" srcOrd="0" destOrd="0" parTransId="{062888F9-192C-7544-9EB2-F7EE564902C9}" sibTransId="{270E942D-3F34-244C-B417-753C4FFAD6C3}"/>
    <dgm:cxn modelId="{936D2181-9335-2949-9A4B-E3E7E93D8909}" srcId="{AE8826D1-C500-FC4A-921C-574D1407DB59}" destId="{35481989-F8DC-2E4A-928B-512476853BDE}" srcOrd="0" destOrd="0" parTransId="{6CBACB09-25A5-DD43-981B-686D146544CE}" sibTransId="{143ABBF0-AB33-A240-9256-E968A4EB9DED}"/>
    <dgm:cxn modelId="{89092E86-7BA4-0646-A20F-513680158786}" srcId="{2FDB7EEF-98EA-6348-A882-8325A61D3840}" destId="{0314A199-AEA9-114D-A407-0128A1D1560A}" srcOrd="3" destOrd="0" parTransId="{3F4E25F1-9B79-8B4B-99AA-2A0439992254}" sibTransId="{AE027DC3-D468-A345-9DC4-A17EE4BF2F04}"/>
    <dgm:cxn modelId="{0FA3ED86-227A-2244-A489-4B9B15BD8A01}" srcId="{CF889211-8215-1847-8094-D24869110C03}" destId="{3B292614-51A0-1547-8D13-5FC905C35B6D}" srcOrd="0" destOrd="0" parTransId="{54AB18DF-38DB-0F48-A67D-60FD3AE85112}" sibTransId="{F8017D73-715F-C942-B91D-E8EFA42EA193}"/>
    <dgm:cxn modelId="{ED48CF9A-1245-A14E-8DAA-F35A22FA751A}" srcId="{2FDB7EEF-98EA-6348-A882-8325A61D3840}" destId="{AC35CFA0-9ED2-6749-8096-37F4FA5602BB}" srcOrd="0" destOrd="0" parTransId="{1A72DC0D-84CB-8642-828E-F8DC815606C3}" sibTransId="{BC33A51F-1925-2446-A5EE-531A0264B827}"/>
    <dgm:cxn modelId="{28AC629B-5F81-5B40-BA5C-74294918C5E5}" type="presOf" srcId="{2FDB7EEF-98EA-6348-A882-8325A61D3840}" destId="{BAB87BEE-EC86-8649-B4A7-6D3BCE50583C}" srcOrd="0" destOrd="0" presId="urn:microsoft.com/office/officeart/2005/8/layout/vList5"/>
    <dgm:cxn modelId="{4E81339D-2F5F-2C4B-A668-B05E49A6D588}" srcId="{2FDB7EEF-98EA-6348-A882-8325A61D3840}" destId="{2F3621CD-6012-544D-9AE0-23C348B24E77}" srcOrd="2" destOrd="0" parTransId="{0DB134BE-A66C-2A4B-A564-032439C938CB}" sibTransId="{5A1784C4-7548-8C46-910A-EE40E0593265}"/>
    <dgm:cxn modelId="{A90070A0-85BE-134D-AE0A-69B370709EBA}" type="presOf" srcId="{C14322B6-1D7E-7B45-B58F-3FC70DCEEDCC}" destId="{6E690095-3C29-024E-A349-4F5F7CCD2BB3}" srcOrd="0" destOrd="0" presId="urn:microsoft.com/office/officeart/2005/8/layout/vList5"/>
    <dgm:cxn modelId="{3BE331A1-59FD-4847-8825-99E0F44D3B1A}" srcId="{2FDB7EEF-98EA-6348-A882-8325A61D3840}" destId="{5FC83998-1F38-4C4E-AC8D-A9547EE10E7D}" srcOrd="1" destOrd="0" parTransId="{7C563092-78E0-8846-A514-FF3A9744F9C0}" sibTransId="{D04E7CB6-A14F-E14F-96AA-F3D3B28FC618}"/>
    <dgm:cxn modelId="{15CCA9A2-CA2C-4C48-BFF6-1163643A2C1C}" type="presOf" srcId="{2F3621CD-6012-544D-9AE0-23C348B24E77}" destId="{D31BF5A4-664C-5540-8D93-406920C23600}" srcOrd="0" destOrd="0" presId="urn:microsoft.com/office/officeart/2005/8/layout/vList5"/>
    <dgm:cxn modelId="{FE751CA8-1229-C448-B196-374B09EE1F2B}" type="presOf" srcId="{AC35CFA0-9ED2-6749-8096-37F4FA5602BB}" destId="{9EE49E47-9647-2042-855A-49C499C02C38}" srcOrd="0" destOrd="0" presId="urn:microsoft.com/office/officeart/2005/8/layout/vList5"/>
    <dgm:cxn modelId="{AE8C03B6-957C-B14E-A11E-E9AE70ECFC3F}" type="presOf" srcId="{5FC83998-1F38-4C4E-AC8D-A9547EE10E7D}" destId="{857B3294-F43A-7447-A03F-BDCD37717290}" srcOrd="0" destOrd="0" presId="urn:microsoft.com/office/officeart/2005/8/layout/vList5"/>
    <dgm:cxn modelId="{B3B0BFB6-97C0-5D4B-97F6-3AE53F48954E}" type="presOf" srcId="{CF889211-8215-1847-8094-D24869110C03}" destId="{F5E9C695-2AD5-A941-B9DD-78C837A206DF}" srcOrd="0" destOrd="0" presId="urn:microsoft.com/office/officeart/2005/8/layout/vList5"/>
    <dgm:cxn modelId="{F4E187BE-2A08-C34B-8015-6EFFC190C43D}" srcId="{5FC83998-1F38-4C4E-AC8D-A9547EE10E7D}" destId="{0CB1A622-DF94-8C41-999F-F390B41E81F6}" srcOrd="1" destOrd="0" parTransId="{EA0ECCFF-8FF3-E64B-858F-478E6991D2F5}" sibTransId="{5978137F-A81A-A748-96E7-830D3BE08269}"/>
    <dgm:cxn modelId="{5A45E4BF-F72C-F74B-8E09-F76432AEF22C}" type="presOf" srcId="{CC9FFC6C-54FB-C546-BAC7-DB7779AF6BF9}" destId="{6E690095-3C29-024E-A349-4F5F7CCD2BB3}" srcOrd="0" destOrd="1" presId="urn:microsoft.com/office/officeart/2005/8/layout/vList5"/>
    <dgm:cxn modelId="{95944CD8-6A51-9C46-A0F5-7F2BC93BF0B7}" type="presOf" srcId="{35481989-F8DC-2E4A-928B-512476853BDE}" destId="{771D9753-0C65-184B-9340-B6054572ED8C}" srcOrd="0" destOrd="0" presId="urn:microsoft.com/office/officeart/2005/8/layout/vList5"/>
    <dgm:cxn modelId="{54DEBDDE-F279-F349-8126-EA2FAFA2F782}" srcId="{0314A199-AEA9-114D-A407-0128A1D1560A}" destId="{CC9FFC6C-54FB-C546-BAC7-DB7779AF6BF9}" srcOrd="1" destOrd="0" parTransId="{0D2BF62E-6B50-A240-824F-DE23FCEA6C45}" sibTransId="{FE7D4B68-C08C-204C-B72A-3C1BC41BDAAA}"/>
    <dgm:cxn modelId="{443607E9-8B83-9B43-99A7-5F5B8ABB8A2A}" type="presOf" srcId="{2B6CFD10-B53A-ED40-BD42-945C4AA62055}" destId="{440E2CB4-6D37-E447-B638-54FA286E6ED3}" srcOrd="0" destOrd="0" presId="urn:microsoft.com/office/officeart/2005/8/layout/vList5"/>
    <dgm:cxn modelId="{4BE60FEB-5A1F-1B49-A1B5-037E465B9BAE}" srcId="{2FDB7EEF-98EA-6348-A882-8325A61D3840}" destId="{CF889211-8215-1847-8094-D24869110C03}" srcOrd="5" destOrd="0" parTransId="{70097B74-5780-2249-BAAF-9E1DE100CC1C}" sibTransId="{2DBF94E6-E0FD-B741-A521-DD8D904BF218}"/>
    <dgm:cxn modelId="{686A14EC-512D-184F-8A34-DDDBAB708B13}" srcId="{2FDB7EEF-98EA-6348-A882-8325A61D3840}" destId="{2B6CFD10-B53A-ED40-BD42-945C4AA62055}" srcOrd="6" destOrd="0" parTransId="{47E05832-E8F7-EA44-9DBC-F26AFB293783}" sibTransId="{C519CDB3-BBCC-5741-AB1F-A1727BE86CDE}"/>
    <dgm:cxn modelId="{15AD63F0-1017-7049-8322-4FE801B7441B}" srcId="{0314A199-AEA9-114D-A407-0128A1D1560A}" destId="{B15AFF7F-7C19-C24D-B399-D5000643FE7E}" srcOrd="2" destOrd="0" parTransId="{023649A4-CE5E-DC47-990E-6413FD15CC0E}" sibTransId="{CE30BC3C-A90E-0840-9F2A-B4A8EF60CB92}"/>
    <dgm:cxn modelId="{AA3BFFF4-CCCE-D74B-97DC-E9A39BC40752}" srcId="{AC35CFA0-9ED2-6749-8096-37F4FA5602BB}" destId="{A8ACA5F9-A93E-9547-882B-273A4F804EBA}" srcOrd="0" destOrd="0" parTransId="{8A271CB1-08AC-C949-84CC-55D0EAFD9E82}" sibTransId="{F49107D8-9083-7F43-A412-DDE8636F4F67}"/>
    <dgm:cxn modelId="{282361FE-FD3C-574F-97DF-3D81F6B4AC7B}" type="presOf" srcId="{53B3DEB4-6C21-7A4E-BADF-05DA6BF1C6AA}" destId="{928B161E-BA37-F849-95D4-53492F646E16}" srcOrd="0" destOrd="0" presId="urn:microsoft.com/office/officeart/2005/8/layout/vList5"/>
    <dgm:cxn modelId="{1579F4FE-70DA-6849-BAB4-7DC2871D58F2}" type="presOf" srcId="{0CB1A622-DF94-8C41-999F-F390B41E81F6}" destId="{928B161E-BA37-F849-95D4-53492F646E16}" srcOrd="0" destOrd="1" presId="urn:microsoft.com/office/officeart/2005/8/layout/vList5"/>
    <dgm:cxn modelId="{D061BD72-23C6-ED4A-9C94-ED6FCD5B7D2F}" type="presParOf" srcId="{BAB87BEE-EC86-8649-B4A7-6D3BCE50583C}" destId="{F51304A0-E0EC-D74F-8BEC-839830945BD3}" srcOrd="0" destOrd="0" presId="urn:microsoft.com/office/officeart/2005/8/layout/vList5"/>
    <dgm:cxn modelId="{82DA2D88-6A25-154D-BDA0-5EFA31DEE957}" type="presParOf" srcId="{F51304A0-E0EC-D74F-8BEC-839830945BD3}" destId="{9EE49E47-9647-2042-855A-49C499C02C38}" srcOrd="0" destOrd="0" presId="urn:microsoft.com/office/officeart/2005/8/layout/vList5"/>
    <dgm:cxn modelId="{F3CEA758-26C9-0645-AF14-23F4E9FB9C1B}" type="presParOf" srcId="{F51304A0-E0EC-D74F-8BEC-839830945BD3}" destId="{7D7F7312-72A4-D249-8626-F6B36B4ABC2F}" srcOrd="1" destOrd="0" presId="urn:microsoft.com/office/officeart/2005/8/layout/vList5"/>
    <dgm:cxn modelId="{4C3EE9FB-F8D2-824A-A364-F342109A78A9}" type="presParOf" srcId="{BAB87BEE-EC86-8649-B4A7-6D3BCE50583C}" destId="{7ACAA489-6334-0143-BBAB-9D46E1ED5D78}" srcOrd="1" destOrd="0" presId="urn:microsoft.com/office/officeart/2005/8/layout/vList5"/>
    <dgm:cxn modelId="{F3D72ED1-BEA6-D947-AE42-D27D06180E04}" type="presParOf" srcId="{BAB87BEE-EC86-8649-B4A7-6D3BCE50583C}" destId="{F3BB2E85-9D6D-0941-BA40-CC31C25A97C8}" srcOrd="2" destOrd="0" presId="urn:microsoft.com/office/officeart/2005/8/layout/vList5"/>
    <dgm:cxn modelId="{BE9BB7D5-F4E9-3B41-8AD9-E1486B958EBD}" type="presParOf" srcId="{F3BB2E85-9D6D-0941-BA40-CC31C25A97C8}" destId="{857B3294-F43A-7447-A03F-BDCD37717290}" srcOrd="0" destOrd="0" presId="urn:microsoft.com/office/officeart/2005/8/layout/vList5"/>
    <dgm:cxn modelId="{C44A0DE9-41C9-6B44-9027-70C3DC1CE175}" type="presParOf" srcId="{F3BB2E85-9D6D-0941-BA40-CC31C25A97C8}" destId="{928B161E-BA37-F849-95D4-53492F646E16}" srcOrd="1" destOrd="0" presId="urn:microsoft.com/office/officeart/2005/8/layout/vList5"/>
    <dgm:cxn modelId="{99632D1A-7088-6A47-A00C-FEBB1F7BC106}" type="presParOf" srcId="{BAB87BEE-EC86-8649-B4A7-6D3BCE50583C}" destId="{F228E62E-1914-B041-93E6-695C05A93A6C}" srcOrd="3" destOrd="0" presId="urn:microsoft.com/office/officeart/2005/8/layout/vList5"/>
    <dgm:cxn modelId="{EF449A6B-643D-F040-AA66-6F4305A0549C}" type="presParOf" srcId="{BAB87BEE-EC86-8649-B4A7-6D3BCE50583C}" destId="{52A5B9E6-FFB8-EA46-B12B-AD3FC0520C51}" srcOrd="4" destOrd="0" presId="urn:microsoft.com/office/officeart/2005/8/layout/vList5"/>
    <dgm:cxn modelId="{B5E88237-E4A3-3448-8E16-D18C4BF7B42D}" type="presParOf" srcId="{52A5B9E6-FFB8-EA46-B12B-AD3FC0520C51}" destId="{D31BF5A4-664C-5540-8D93-406920C23600}" srcOrd="0" destOrd="0" presId="urn:microsoft.com/office/officeart/2005/8/layout/vList5"/>
    <dgm:cxn modelId="{6DFCF3FA-B0A2-2E4D-8671-B11569783F1E}" type="presParOf" srcId="{52A5B9E6-FFB8-EA46-B12B-AD3FC0520C51}" destId="{8C236DA6-0C60-AC4D-B89C-A7BF72CE2404}" srcOrd="1" destOrd="0" presId="urn:microsoft.com/office/officeart/2005/8/layout/vList5"/>
    <dgm:cxn modelId="{9B30454E-5D0B-FF4A-8A21-672049C3A6DA}" type="presParOf" srcId="{BAB87BEE-EC86-8649-B4A7-6D3BCE50583C}" destId="{B7676EA2-9A2A-224F-B776-2FD97212438C}" srcOrd="5" destOrd="0" presId="urn:microsoft.com/office/officeart/2005/8/layout/vList5"/>
    <dgm:cxn modelId="{ABBF5C46-03CE-0145-9BD5-4E73B58F14A6}" type="presParOf" srcId="{BAB87BEE-EC86-8649-B4A7-6D3BCE50583C}" destId="{9F794F9B-0C23-BD40-AA45-1F50F68DC6DD}" srcOrd="6" destOrd="0" presId="urn:microsoft.com/office/officeart/2005/8/layout/vList5"/>
    <dgm:cxn modelId="{7B83651A-8971-4249-9784-E45F0C301438}" type="presParOf" srcId="{9F794F9B-0C23-BD40-AA45-1F50F68DC6DD}" destId="{26957BBE-DD5C-2748-9DEA-73A3EC538950}" srcOrd="0" destOrd="0" presId="urn:microsoft.com/office/officeart/2005/8/layout/vList5"/>
    <dgm:cxn modelId="{A04952B5-D1FB-5048-815F-753EB7947AF9}" type="presParOf" srcId="{9F794F9B-0C23-BD40-AA45-1F50F68DC6DD}" destId="{6E690095-3C29-024E-A349-4F5F7CCD2BB3}" srcOrd="1" destOrd="0" presId="urn:microsoft.com/office/officeart/2005/8/layout/vList5"/>
    <dgm:cxn modelId="{78328F82-D2CB-8B4F-994F-A4E2EB407500}" type="presParOf" srcId="{BAB87BEE-EC86-8649-B4A7-6D3BCE50583C}" destId="{494E3D4C-9E56-4641-9DD4-E27FB7A240AE}" srcOrd="7" destOrd="0" presId="urn:microsoft.com/office/officeart/2005/8/layout/vList5"/>
    <dgm:cxn modelId="{C2C889FA-243E-4847-B9E8-A3F48727B69D}" type="presParOf" srcId="{BAB87BEE-EC86-8649-B4A7-6D3BCE50583C}" destId="{95E8F416-8827-5C43-A471-34A9637B01E4}" srcOrd="8" destOrd="0" presId="urn:microsoft.com/office/officeart/2005/8/layout/vList5"/>
    <dgm:cxn modelId="{319B536B-FA46-3E4D-81A8-8A97ADA80A11}" type="presParOf" srcId="{95E8F416-8827-5C43-A471-34A9637B01E4}" destId="{2E5B46D2-2D2E-BB4E-8071-26DA2C0E0513}" srcOrd="0" destOrd="0" presId="urn:microsoft.com/office/officeart/2005/8/layout/vList5"/>
    <dgm:cxn modelId="{64300C8B-72F7-F044-877A-CA824FE1CE1C}" type="presParOf" srcId="{95E8F416-8827-5C43-A471-34A9637B01E4}" destId="{771D9753-0C65-184B-9340-B6054572ED8C}" srcOrd="1" destOrd="0" presId="urn:microsoft.com/office/officeart/2005/8/layout/vList5"/>
    <dgm:cxn modelId="{8C5BB341-BD79-0E44-92B4-4FF5AC93EF7E}" type="presParOf" srcId="{BAB87BEE-EC86-8649-B4A7-6D3BCE50583C}" destId="{EF6B5585-88E4-BC45-B239-546C32ABFD2B}" srcOrd="9" destOrd="0" presId="urn:microsoft.com/office/officeart/2005/8/layout/vList5"/>
    <dgm:cxn modelId="{C5D9B6C9-9907-FB45-AE06-290BEAB2C789}" type="presParOf" srcId="{BAB87BEE-EC86-8649-B4A7-6D3BCE50583C}" destId="{8FB1D2B4-00EB-4F45-9B7E-3A3419B4608B}" srcOrd="10" destOrd="0" presId="urn:microsoft.com/office/officeart/2005/8/layout/vList5"/>
    <dgm:cxn modelId="{9D6E0B23-CB96-1C4B-A3E9-645A49F44C7A}" type="presParOf" srcId="{8FB1D2B4-00EB-4F45-9B7E-3A3419B4608B}" destId="{F5E9C695-2AD5-A941-B9DD-78C837A206DF}" srcOrd="0" destOrd="0" presId="urn:microsoft.com/office/officeart/2005/8/layout/vList5"/>
    <dgm:cxn modelId="{64ACDB40-A927-B449-8647-ED70ACF0A79C}" type="presParOf" srcId="{8FB1D2B4-00EB-4F45-9B7E-3A3419B4608B}" destId="{033A9ED0-EB83-984C-9988-64A274AA4015}" srcOrd="1" destOrd="0" presId="urn:microsoft.com/office/officeart/2005/8/layout/vList5"/>
    <dgm:cxn modelId="{415A1615-8565-B54A-8089-774FCFDE63F8}" type="presParOf" srcId="{BAB87BEE-EC86-8649-B4A7-6D3BCE50583C}" destId="{6CED2137-E430-3947-8353-AD94C94F6FCE}" srcOrd="11" destOrd="0" presId="urn:microsoft.com/office/officeart/2005/8/layout/vList5"/>
    <dgm:cxn modelId="{80928AFD-CECC-F443-BCBA-B4170DCAB12A}" type="presParOf" srcId="{BAB87BEE-EC86-8649-B4A7-6D3BCE50583C}" destId="{52A39713-0DBF-7247-995A-A2651A40AD9D}" srcOrd="12" destOrd="0" presId="urn:microsoft.com/office/officeart/2005/8/layout/vList5"/>
    <dgm:cxn modelId="{6CD4FDDB-D7C4-5946-96C6-7DC59D89FB0F}" type="presParOf" srcId="{52A39713-0DBF-7247-995A-A2651A40AD9D}" destId="{440E2CB4-6D37-E447-B638-54FA286E6ED3}" srcOrd="0" destOrd="0" presId="urn:microsoft.com/office/officeart/2005/8/layout/vList5"/>
    <dgm:cxn modelId="{5C3DAE0B-940F-3B4D-AFD9-6D8504DD1A3B}" type="presParOf" srcId="{52A39713-0DBF-7247-995A-A2651A40AD9D}" destId="{D396D4D5-9B96-2F4A-A821-897B9E0097D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B0EBE0-BE0C-45B3-ACB4-3FF845B0610F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D6D3B1-8DA9-4C35-B193-5BA870512A2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i="0" dirty="0">
              <a:solidFill>
                <a:schemeClr val="tx1"/>
              </a:solidFill>
            </a:rPr>
            <a:t>Quality Control:</a:t>
          </a:r>
          <a:br>
            <a:rPr lang="en-IN" b="1" i="0" dirty="0">
              <a:solidFill>
                <a:schemeClr val="tx1"/>
              </a:solidFill>
            </a:rPr>
          </a:br>
          <a:br>
            <a:rPr lang="en-IN" b="1" i="0" dirty="0">
              <a:solidFill>
                <a:schemeClr val="tx1"/>
              </a:solidFill>
            </a:rPr>
          </a:br>
          <a:br>
            <a:rPr lang="en-IN" b="0" i="0" dirty="0">
              <a:solidFill>
                <a:schemeClr val="tx1"/>
              </a:solidFill>
            </a:rPr>
          </a:br>
          <a:r>
            <a:rPr lang="en-IN" b="0" i="0" dirty="0">
              <a:solidFill>
                <a:schemeClr val="tx1"/>
              </a:solidFill>
            </a:rPr>
            <a:t> identification of quality issues</a:t>
          </a:r>
          <a:br>
            <a:rPr lang="en-IN" b="0" i="0" dirty="0">
              <a:solidFill>
                <a:schemeClr val="tx1"/>
              </a:solidFill>
            </a:rPr>
          </a:br>
          <a:r>
            <a:rPr lang="en-IN" b="0" i="0" dirty="0">
              <a:solidFill>
                <a:schemeClr val="tx1"/>
              </a:solidFill>
            </a:rPr>
            <a:t> -----</a:t>
          </a:r>
          <a:br>
            <a:rPr lang="en-IN" b="0" i="0" dirty="0">
              <a:solidFill>
                <a:schemeClr val="tx1"/>
              </a:solidFill>
            </a:rPr>
          </a:br>
          <a:r>
            <a:rPr lang="en-IN" b="0" i="0" dirty="0">
              <a:solidFill>
                <a:schemeClr val="tx1"/>
              </a:solidFill>
            </a:rPr>
            <a:t>Implementation of corrective measures</a:t>
          </a:r>
          <a:endParaRPr lang="en-US" dirty="0">
            <a:solidFill>
              <a:schemeClr val="tx1"/>
            </a:solidFill>
          </a:endParaRPr>
        </a:p>
      </dgm:t>
    </dgm:pt>
    <dgm:pt modelId="{F26365E3-7511-4DC8-A0FB-26F9E751CBE7}" type="parTrans" cxnId="{1D1305D2-81A2-42D7-A477-A2E69011194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5BE79D-CEE4-4383-ABBF-A74DA96FDA91}" type="sibTrans" cxnId="{1D1305D2-81A2-42D7-A477-A2E69011194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2CC4C8F-53C2-4BF7-A46D-543D45D60E6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i="0" dirty="0">
              <a:solidFill>
                <a:schemeClr val="tx1"/>
              </a:solidFill>
            </a:rPr>
            <a:t>Lead Time Reduction:</a:t>
          </a:r>
          <a:br>
            <a:rPr lang="en-IN" b="1" i="0" dirty="0">
              <a:solidFill>
                <a:schemeClr val="tx1"/>
              </a:solidFill>
            </a:rPr>
          </a:br>
          <a:endParaRPr lang="en-IN" b="1" i="0" dirty="0">
            <a:solidFill>
              <a:schemeClr val="tx1"/>
            </a:solidFill>
          </a:endParaRPr>
        </a:p>
        <a:p>
          <a:pPr>
            <a:lnSpc>
              <a:spcPct val="100000"/>
            </a:lnSpc>
            <a:defRPr cap="all"/>
          </a:pPr>
          <a:r>
            <a:rPr lang="en-IN" b="0" i="0" dirty="0">
              <a:solidFill>
                <a:schemeClr val="tx1"/>
              </a:solidFill>
            </a:rPr>
            <a:t> assess production processes</a:t>
          </a:r>
        </a:p>
        <a:p>
          <a:pPr>
            <a:lnSpc>
              <a:spcPct val="100000"/>
            </a:lnSpc>
            <a:defRPr cap="all"/>
          </a:pPr>
          <a:r>
            <a:rPr lang="en-IN" b="0" i="0" dirty="0">
              <a:solidFill>
                <a:schemeClr val="tx1"/>
              </a:solidFill>
            </a:rPr>
            <a:t>-----</a:t>
          </a:r>
          <a:br>
            <a:rPr lang="en-IN" b="0" i="0" dirty="0">
              <a:solidFill>
                <a:schemeClr val="tx1"/>
              </a:solidFill>
            </a:rPr>
          </a:br>
          <a:r>
            <a:rPr lang="en-IN" b="0" i="0" dirty="0">
              <a:solidFill>
                <a:schemeClr val="tx1"/>
              </a:solidFill>
            </a:rPr>
            <a:t>Identifying opportunities</a:t>
          </a:r>
          <a:endParaRPr lang="en-US" dirty="0">
            <a:solidFill>
              <a:schemeClr val="tx1"/>
            </a:solidFill>
          </a:endParaRPr>
        </a:p>
      </dgm:t>
    </dgm:pt>
    <dgm:pt modelId="{FFF3F538-FFC6-456F-B931-71189E268907}" type="parTrans" cxnId="{AAA71BAF-53D7-44DF-991F-F3CD9CE4AD7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65E5211-6C1B-4D12-9D28-391A8F16B3AC}" type="sibTrans" cxnId="{AAA71BAF-53D7-44DF-991F-F3CD9CE4AD7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07AEFF9-1519-4547-A51D-2A66C02D762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i="0" dirty="0">
              <a:solidFill>
                <a:schemeClr val="tx1"/>
              </a:solidFill>
            </a:rPr>
            <a:t>Relationship Building:</a:t>
          </a:r>
          <a:br>
            <a:rPr lang="en-IN" b="1" i="0" dirty="0">
              <a:solidFill>
                <a:schemeClr val="tx1"/>
              </a:solidFill>
            </a:rPr>
          </a:br>
          <a:br>
            <a:rPr lang="en-IN" b="1" i="0" dirty="0">
              <a:solidFill>
                <a:schemeClr val="tx1"/>
              </a:solidFill>
            </a:rPr>
          </a:br>
          <a:r>
            <a:rPr lang="en-IN" b="0" i="0" dirty="0">
              <a:solidFill>
                <a:schemeClr val="tx1"/>
              </a:solidFill>
            </a:rPr>
            <a:t>Face-to-face interactions</a:t>
          </a:r>
          <a:br>
            <a:rPr lang="en-IN" b="0" i="0" dirty="0">
              <a:solidFill>
                <a:schemeClr val="tx1"/>
              </a:solidFill>
            </a:rPr>
          </a:br>
          <a:r>
            <a:rPr lang="en-IN" b="0" i="0" dirty="0">
              <a:solidFill>
                <a:schemeClr val="tx1"/>
              </a:solidFill>
            </a:rPr>
            <a:t>-----</a:t>
          </a:r>
        </a:p>
        <a:p>
          <a:pPr>
            <a:lnSpc>
              <a:spcPct val="100000"/>
            </a:lnSpc>
            <a:defRPr cap="all"/>
          </a:pPr>
          <a:r>
            <a:rPr lang="en-IN" b="0" i="0" dirty="0">
              <a:solidFill>
                <a:schemeClr val="tx1"/>
              </a:solidFill>
            </a:rPr>
            <a:t> relationships &amp; Trust</a:t>
          </a:r>
          <a:endParaRPr lang="en-US" dirty="0">
            <a:solidFill>
              <a:schemeClr val="tx1"/>
            </a:solidFill>
          </a:endParaRPr>
        </a:p>
      </dgm:t>
    </dgm:pt>
    <dgm:pt modelId="{C1F5A15D-E900-4888-BA66-2CD2F4CC2213}" type="parTrans" cxnId="{0E95868C-A3AD-4F7E-88B7-7876A5A33E6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FB7505F-E552-4334-B70F-C1082B2E648A}" type="sibTrans" cxnId="{0E95868C-A3AD-4F7E-88B7-7876A5A33E6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E000E44-BAF1-4ACD-9113-CB4FDA90C8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i="0" dirty="0">
              <a:solidFill>
                <a:schemeClr val="tx1"/>
              </a:solidFill>
            </a:rPr>
            <a:t>Problem-Solving:</a:t>
          </a:r>
          <a:br>
            <a:rPr lang="en-IN" b="1" i="0" dirty="0">
              <a:solidFill>
                <a:schemeClr val="tx1"/>
              </a:solidFill>
            </a:rPr>
          </a:br>
          <a:br>
            <a:rPr lang="en-IN" b="1" i="0" dirty="0">
              <a:solidFill>
                <a:schemeClr val="tx1"/>
              </a:solidFill>
            </a:rPr>
          </a:br>
          <a:r>
            <a:rPr lang="en-IN" b="1" i="0" dirty="0">
              <a:solidFill>
                <a:schemeClr val="tx1"/>
              </a:solidFill>
            </a:rPr>
            <a:t>T</a:t>
          </a:r>
          <a:r>
            <a:rPr lang="en-IN" b="0" i="0" dirty="0">
              <a:solidFill>
                <a:schemeClr val="tx1"/>
              </a:solidFill>
            </a:rPr>
            <a:t>roubleshoot issues</a:t>
          </a:r>
          <a:br>
            <a:rPr lang="en-IN" b="0" i="0" dirty="0">
              <a:solidFill>
                <a:schemeClr val="tx1"/>
              </a:solidFill>
            </a:rPr>
          </a:br>
          <a:r>
            <a:rPr lang="en-IN" b="0" i="0" dirty="0">
              <a:solidFill>
                <a:schemeClr val="tx1"/>
              </a:solidFill>
            </a:rPr>
            <a:t> -&gt;</a:t>
          </a:r>
          <a:br>
            <a:rPr lang="en-IN" b="0" i="0" dirty="0">
              <a:solidFill>
                <a:schemeClr val="tx1"/>
              </a:solidFill>
            </a:rPr>
          </a:br>
          <a:r>
            <a:rPr lang="en-IN" b="0" i="0" dirty="0">
              <a:solidFill>
                <a:schemeClr val="tx1"/>
              </a:solidFill>
            </a:rPr>
            <a:t>Quicker problem resolution</a:t>
          </a:r>
          <a:br>
            <a:rPr lang="en-IN" b="0" i="0" dirty="0">
              <a:solidFill>
                <a:schemeClr val="tx1"/>
              </a:solidFill>
            </a:rPr>
          </a:br>
          <a:r>
            <a:rPr lang="en-IN" b="0" i="0" dirty="0">
              <a:solidFill>
                <a:schemeClr val="tx1"/>
              </a:solidFill>
            </a:rPr>
            <a:t>-&gt; </a:t>
          </a:r>
          <a:br>
            <a:rPr lang="en-IN" b="0" i="0" dirty="0">
              <a:solidFill>
                <a:schemeClr val="tx1"/>
              </a:solidFill>
            </a:rPr>
          </a:br>
          <a:r>
            <a:rPr lang="en-IN" b="0" i="0" dirty="0">
              <a:solidFill>
                <a:schemeClr val="tx1"/>
              </a:solidFill>
            </a:rPr>
            <a:t>Minimize disruptions in the supply chain </a:t>
          </a:r>
          <a:endParaRPr lang="en-US" dirty="0">
            <a:solidFill>
              <a:schemeClr val="tx1"/>
            </a:solidFill>
          </a:endParaRPr>
        </a:p>
      </dgm:t>
    </dgm:pt>
    <dgm:pt modelId="{4A5C98B2-0904-4AA0-BC58-3CAC7676B2E8}" type="parTrans" cxnId="{2E4497D2-B937-4FE9-B97A-5CDC31587D2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A35A8BA-6068-443A-A6A2-80B8A2155E20}" type="sibTrans" cxnId="{2E4497D2-B937-4FE9-B97A-5CDC31587D2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7DD917D-455E-4F03-B7F6-B539CEAA67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i="0" dirty="0">
              <a:solidFill>
                <a:schemeClr val="tx1"/>
              </a:solidFill>
            </a:rPr>
            <a:t>Continuous Improvement:</a:t>
          </a:r>
          <a:br>
            <a:rPr lang="en-IN" b="1" i="0" dirty="0">
              <a:solidFill>
                <a:schemeClr val="tx1"/>
              </a:solidFill>
            </a:rPr>
          </a:br>
          <a:br>
            <a:rPr lang="en-IN" b="1" i="0" dirty="0">
              <a:solidFill>
                <a:schemeClr val="tx1"/>
              </a:solidFill>
            </a:rPr>
          </a:br>
          <a:r>
            <a:rPr lang="en-IN" b="1" i="0" dirty="0">
              <a:solidFill>
                <a:schemeClr val="tx1"/>
              </a:solidFill>
            </a:rPr>
            <a:t>S</a:t>
          </a:r>
          <a:r>
            <a:rPr lang="en-IN" b="0" i="0" dirty="0">
              <a:solidFill>
                <a:schemeClr val="tx1"/>
              </a:solidFill>
            </a:rPr>
            <a:t>upport ongoing improvement initiatives</a:t>
          </a:r>
          <a:br>
            <a:rPr lang="en-IN" b="0" i="0" dirty="0">
              <a:solidFill>
                <a:schemeClr val="tx1"/>
              </a:solidFill>
            </a:rPr>
          </a:br>
          <a:r>
            <a:rPr lang="en-IN" b="0" i="0" dirty="0">
              <a:solidFill>
                <a:schemeClr val="tx1"/>
              </a:solidFill>
            </a:rPr>
            <a:t>-&gt; </a:t>
          </a:r>
          <a:br>
            <a:rPr lang="en-IN" b="0" i="0" dirty="0">
              <a:solidFill>
                <a:schemeClr val="tx1"/>
              </a:solidFill>
            </a:rPr>
          </a:br>
          <a:r>
            <a:rPr lang="en-IN" b="0" i="0" dirty="0">
              <a:solidFill>
                <a:schemeClr val="tx1"/>
              </a:solidFill>
            </a:rPr>
            <a:t>Driving innovation and efficiency throughout the supply chain</a:t>
          </a:r>
          <a:endParaRPr lang="en-US" dirty="0">
            <a:solidFill>
              <a:schemeClr val="tx1"/>
            </a:solidFill>
          </a:endParaRPr>
        </a:p>
      </dgm:t>
    </dgm:pt>
    <dgm:pt modelId="{5703CEC7-5022-4EBF-B8B0-9C77F3976C87}" type="parTrans" cxnId="{54236DF4-C783-4EC9-8B08-AEC36E73943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AD958A7-0E5F-4DC8-8246-07FF32ADB012}" type="sibTrans" cxnId="{54236DF4-C783-4EC9-8B08-AEC36E73943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CE69BC4-8546-46BA-AEC4-1EE390113C1C}" type="pres">
      <dgm:prSet presAssocID="{F1B0EBE0-BE0C-45B3-ACB4-3FF845B0610F}" presName="root" presStyleCnt="0">
        <dgm:presLayoutVars>
          <dgm:dir/>
          <dgm:resizeHandles val="exact"/>
        </dgm:presLayoutVars>
      </dgm:prSet>
      <dgm:spPr/>
    </dgm:pt>
    <dgm:pt modelId="{E03C86F9-9216-4A82-92AD-8FFB0EE9A0B7}" type="pres">
      <dgm:prSet presAssocID="{80D6D3B1-8DA9-4C35-B193-5BA870512A2E}" presName="compNode" presStyleCnt="0"/>
      <dgm:spPr/>
    </dgm:pt>
    <dgm:pt modelId="{5E01DA0E-A6E4-4A87-A907-6C36C082D4F9}" type="pres">
      <dgm:prSet presAssocID="{80D6D3B1-8DA9-4C35-B193-5BA870512A2E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0EB6382-7336-4057-846F-935C96881CD1}" type="pres">
      <dgm:prSet presAssocID="{80D6D3B1-8DA9-4C35-B193-5BA870512A2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DC695D3F-4310-4A3F-8F8D-E57B1D97B41F}" type="pres">
      <dgm:prSet presAssocID="{80D6D3B1-8DA9-4C35-B193-5BA870512A2E}" presName="spaceRect" presStyleCnt="0"/>
      <dgm:spPr/>
    </dgm:pt>
    <dgm:pt modelId="{9F5B2890-6C1F-4591-A2FF-8C7372015F7B}" type="pres">
      <dgm:prSet presAssocID="{80D6D3B1-8DA9-4C35-B193-5BA870512A2E}" presName="textRect" presStyleLbl="revTx" presStyleIdx="0" presStyleCnt="5">
        <dgm:presLayoutVars>
          <dgm:chMax val="1"/>
          <dgm:chPref val="1"/>
        </dgm:presLayoutVars>
      </dgm:prSet>
      <dgm:spPr/>
    </dgm:pt>
    <dgm:pt modelId="{FA40000A-6994-4567-A16E-F18F39AAD727}" type="pres">
      <dgm:prSet presAssocID="{885BE79D-CEE4-4383-ABBF-A74DA96FDA91}" presName="sibTrans" presStyleCnt="0"/>
      <dgm:spPr/>
    </dgm:pt>
    <dgm:pt modelId="{0C54B300-F805-4F8A-8107-3D4DBAC76EC4}" type="pres">
      <dgm:prSet presAssocID="{92CC4C8F-53C2-4BF7-A46D-543D45D60E6E}" presName="compNode" presStyleCnt="0"/>
      <dgm:spPr/>
    </dgm:pt>
    <dgm:pt modelId="{FF92E1FB-5AA6-4CAD-98A4-5CEED943473C}" type="pres">
      <dgm:prSet presAssocID="{92CC4C8F-53C2-4BF7-A46D-543D45D60E6E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CFFF67A-BA28-4DC9-B93B-B65F8DEE4B6D}" type="pres">
      <dgm:prSet presAssocID="{92CC4C8F-53C2-4BF7-A46D-543D45D60E6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0550C11-8874-40C8-BE78-D1BC2CBC069C}" type="pres">
      <dgm:prSet presAssocID="{92CC4C8F-53C2-4BF7-A46D-543D45D60E6E}" presName="spaceRect" presStyleCnt="0"/>
      <dgm:spPr/>
    </dgm:pt>
    <dgm:pt modelId="{6D39B2E3-7C57-4F02-9889-ECDF97DAA552}" type="pres">
      <dgm:prSet presAssocID="{92CC4C8F-53C2-4BF7-A46D-543D45D60E6E}" presName="textRect" presStyleLbl="revTx" presStyleIdx="1" presStyleCnt="5">
        <dgm:presLayoutVars>
          <dgm:chMax val="1"/>
          <dgm:chPref val="1"/>
        </dgm:presLayoutVars>
      </dgm:prSet>
      <dgm:spPr/>
    </dgm:pt>
    <dgm:pt modelId="{520511E2-3248-43F1-83FD-F90B0F7D514B}" type="pres">
      <dgm:prSet presAssocID="{765E5211-6C1B-4D12-9D28-391A8F16B3AC}" presName="sibTrans" presStyleCnt="0"/>
      <dgm:spPr/>
    </dgm:pt>
    <dgm:pt modelId="{E6CFB66C-42C0-4F62-ACBA-86146DB32711}" type="pres">
      <dgm:prSet presAssocID="{607AEFF9-1519-4547-A51D-2A66C02D7629}" presName="compNode" presStyleCnt="0"/>
      <dgm:spPr/>
    </dgm:pt>
    <dgm:pt modelId="{297B1B7D-5AC6-42D0-81F8-DA1F7497CB55}" type="pres">
      <dgm:prSet presAssocID="{607AEFF9-1519-4547-A51D-2A66C02D7629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56F15C1-EDDC-417E-A283-96EADC89474F}" type="pres">
      <dgm:prSet presAssocID="{607AEFF9-1519-4547-A51D-2A66C02D762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9F1AE3E-E1A8-4920-A56E-B31A9CE76501}" type="pres">
      <dgm:prSet presAssocID="{607AEFF9-1519-4547-A51D-2A66C02D7629}" presName="spaceRect" presStyleCnt="0"/>
      <dgm:spPr/>
    </dgm:pt>
    <dgm:pt modelId="{90A2B09E-BE00-4134-AAFD-B3745110DA21}" type="pres">
      <dgm:prSet presAssocID="{607AEFF9-1519-4547-A51D-2A66C02D7629}" presName="textRect" presStyleLbl="revTx" presStyleIdx="2" presStyleCnt="5">
        <dgm:presLayoutVars>
          <dgm:chMax val="1"/>
          <dgm:chPref val="1"/>
        </dgm:presLayoutVars>
      </dgm:prSet>
      <dgm:spPr/>
    </dgm:pt>
    <dgm:pt modelId="{42F177AC-0D07-453C-B914-30FD8D6C2C3A}" type="pres">
      <dgm:prSet presAssocID="{BFB7505F-E552-4334-B70F-C1082B2E648A}" presName="sibTrans" presStyleCnt="0"/>
      <dgm:spPr/>
    </dgm:pt>
    <dgm:pt modelId="{0391CF19-B15C-4399-B553-CC5AEFDF9E73}" type="pres">
      <dgm:prSet presAssocID="{3E000E44-BAF1-4ACD-9113-CB4FDA90C80F}" presName="compNode" presStyleCnt="0"/>
      <dgm:spPr/>
    </dgm:pt>
    <dgm:pt modelId="{88F4F1A5-D2EB-4F11-9918-AB42F2B4D5DB}" type="pres">
      <dgm:prSet presAssocID="{3E000E44-BAF1-4ACD-9113-CB4FDA90C80F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486D3AA-9E36-492C-86C8-A9C1D26B9636}" type="pres">
      <dgm:prSet presAssocID="{3E000E44-BAF1-4ACD-9113-CB4FDA90C80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0228265C-BFC6-4A7C-BB57-FC1D99D5AE3E}" type="pres">
      <dgm:prSet presAssocID="{3E000E44-BAF1-4ACD-9113-CB4FDA90C80F}" presName="spaceRect" presStyleCnt="0"/>
      <dgm:spPr/>
    </dgm:pt>
    <dgm:pt modelId="{98EDC4C9-F5D9-4A56-8826-A3731D5806EC}" type="pres">
      <dgm:prSet presAssocID="{3E000E44-BAF1-4ACD-9113-CB4FDA90C80F}" presName="textRect" presStyleLbl="revTx" presStyleIdx="3" presStyleCnt="5">
        <dgm:presLayoutVars>
          <dgm:chMax val="1"/>
          <dgm:chPref val="1"/>
        </dgm:presLayoutVars>
      </dgm:prSet>
      <dgm:spPr/>
    </dgm:pt>
    <dgm:pt modelId="{19D15961-148A-425A-934E-0F51DF620C5B}" type="pres">
      <dgm:prSet presAssocID="{9A35A8BA-6068-443A-A6A2-80B8A2155E20}" presName="sibTrans" presStyleCnt="0"/>
      <dgm:spPr/>
    </dgm:pt>
    <dgm:pt modelId="{BC773CE1-8337-426A-A48B-5D7CF37AD5FB}" type="pres">
      <dgm:prSet presAssocID="{47DD917D-455E-4F03-B7F6-B539CEAA67EB}" presName="compNode" presStyleCnt="0"/>
      <dgm:spPr/>
    </dgm:pt>
    <dgm:pt modelId="{374AC513-A43B-454D-B6F3-433962911374}" type="pres">
      <dgm:prSet presAssocID="{47DD917D-455E-4F03-B7F6-B539CEAA67EB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34E224F-8541-42AD-92BE-9FCA2C9DD8F8}" type="pres">
      <dgm:prSet presAssocID="{47DD917D-455E-4F03-B7F6-B539CEAA67E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8141462-17D1-46BD-A69E-7D0FA69944E5}" type="pres">
      <dgm:prSet presAssocID="{47DD917D-455E-4F03-B7F6-B539CEAA67EB}" presName="spaceRect" presStyleCnt="0"/>
      <dgm:spPr/>
    </dgm:pt>
    <dgm:pt modelId="{E65F862D-2FA9-45FE-9B61-934FECA9C6C4}" type="pres">
      <dgm:prSet presAssocID="{47DD917D-455E-4F03-B7F6-B539CEAA67E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B9A4321-778B-DD4F-8E82-B6742DD65ACD}" type="presOf" srcId="{47DD917D-455E-4F03-B7F6-B539CEAA67EB}" destId="{E65F862D-2FA9-45FE-9B61-934FECA9C6C4}" srcOrd="0" destOrd="0" presId="urn:microsoft.com/office/officeart/2018/5/layout/IconLeafLabelList"/>
    <dgm:cxn modelId="{DE9BB936-B409-8A42-9940-3100D906CE52}" type="presOf" srcId="{3E000E44-BAF1-4ACD-9113-CB4FDA90C80F}" destId="{98EDC4C9-F5D9-4A56-8826-A3731D5806EC}" srcOrd="0" destOrd="0" presId="urn:microsoft.com/office/officeart/2018/5/layout/IconLeafLabelList"/>
    <dgm:cxn modelId="{6297EC70-A637-5644-9C21-F93447AE1A96}" type="presOf" srcId="{607AEFF9-1519-4547-A51D-2A66C02D7629}" destId="{90A2B09E-BE00-4134-AAFD-B3745110DA21}" srcOrd="0" destOrd="0" presId="urn:microsoft.com/office/officeart/2018/5/layout/IconLeafLabelList"/>
    <dgm:cxn modelId="{94796288-85E6-174D-83BB-E4E200EBB2BF}" type="presOf" srcId="{80D6D3B1-8DA9-4C35-B193-5BA870512A2E}" destId="{9F5B2890-6C1F-4591-A2FF-8C7372015F7B}" srcOrd="0" destOrd="0" presId="urn:microsoft.com/office/officeart/2018/5/layout/IconLeafLabelList"/>
    <dgm:cxn modelId="{0E95868C-A3AD-4F7E-88B7-7876A5A33E67}" srcId="{F1B0EBE0-BE0C-45B3-ACB4-3FF845B0610F}" destId="{607AEFF9-1519-4547-A51D-2A66C02D7629}" srcOrd="2" destOrd="0" parTransId="{C1F5A15D-E900-4888-BA66-2CD2F4CC2213}" sibTransId="{BFB7505F-E552-4334-B70F-C1082B2E648A}"/>
    <dgm:cxn modelId="{AAA71BAF-53D7-44DF-991F-F3CD9CE4AD73}" srcId="{F1B0EBE0-BE0C-45B3-ACB4-3FF845B0610F}" destId="{92CC4C8F-53C2-4BF7-A46D-543D45D60E6E}" srcOrd="1" destOrd="0" parTransId="{FFF3F538-FFC6-456F-B931-71189E268907}" sibTransId="{765E5211-6C1B-4D12-9D28-391A8F16B3AC}"/>
    <dgm:cxn modelId="{96A13CD0-701B-064A-A1F8-474DCEC0EA63}" type="presOf" srcId="{92CC4C8F-53C2-4BF7-A46D-543D45D60E6E}" destId="{6D39B2E3-7C57-4F02-9889-ECDF97DAA552}" srcOrd="0" destOrd="0" presId="urn:microsoft.com/office/officeart/2018/5/layout/IconLeafLabelList"/>
    <dgm:cxn modelId="{1D1305D2-81A2-42D7-A477-A2E690111941}" srcId="{F1B0EBE0-BE0C-45B3-ACB4-3FF845B0610F}" destId="{80D6D3B1-8DA9-4C35-B193-5BA870512A2E}" srcOrd="0" destOrd="0" parTransId="{F26365E3-7511-4DC8-A0FB-26F9E751CBE7}" sibTransId="{885BE79D-CEE4-4383-ABBF-A74DA96FDA91}"/>
    <dgm:cxn modelId="{2E4497D2-B937-4FE9-B97A-5CDC31587D2B}" srcId="{F1B0EBE0-BE0C-45B3-ACB4-3FF845B0610F}" destId="{3E000E44-BAF1-4ACD-9113-CB4FDA90C80F}" srcOrd="3" destOrd="0" parTransId="{4A5C98B2-0904-4AA0-BC58-3CAC7676B2E8}" sibTransId="{9A35A8BA-6068-443A-A6A2-80B8A2155E20}"/>
    <dgm:cxn modelId="{54236DF4-C783-4EC9-8B08-AEC36E739435}" srcId="{F1B0EBE0-BE0C-45B3-ACB4-3FF845B0610F}" destId="{47DD917D-455E-4F03-B7F6-B539CEAA67EB}" srcOrd="4" destOrd="0" parTransId="{5703CEC7-5022-4EBF-B8B0-9C77F3976C87}" sibTransId="{AAD958A7-0E5F-4DC8-8246-07FF32ADB012}"/>
    <dgm:cxn modelId="{7E714EFB-180D-2544-93A6-B9132DC0096B}" type="presOf" srcId="{F1B0EBE0-BE0C-45B3-ACB4-3FF845B0610F}" destId="{FCE69BC4-8546-46BA-AEC4-1EE390113C1C}" srcOrd="0" destOrd="0" presId="urn:microsoft.com/office/officeart/2018/5/layout/IconLeafLabelList"/>
    <dgm:cxn modelId="{856A979B-2A92-764E-A6C0-43B3C4141C4D}" type="presParOf" srcId="{FCE69BC4-8546-46BA-AEC4-1EE390113C1C}" destId="{E03C86F9-9216-4A82-92AD-8FFB0EE9A0B7}" srcOrd="0" destOrd="0" presId="urn:microsoft.com/office/officeart/2018/5/layout/IconLeafLabelList"/>
    <dgm:cxn modelId="{FAF70421-3825-5B4B-B54A-381A90ACE9A4}" type="presParOf" srcId="{E03C86F9-9216-4A82-92AD-8FFB0EE9A0B7}" destId="{5E01DA0E-A6E4-4A87-A907-6C36C082D4F9}" srcOrd="0" destOrd="0" presId="urn:microsoft.com/office/officeart/2018/5/layout/IconLeafLabelList"/>
    <dgm:cxn modelId="{C505EFF3-4D1C-4845-A1FE-830154570885}" type="presParOf" srcId="{E03C86F9-9216-4A82-92AD-8FFB0EE9A0B7}" destId="{40EB6382-7336-4057-846F-935C96881CD1}" srcOrd="1" destOrd="0" presId="urn:microsoft.com/office/officeart/2018/5/layout/IconLeafLabelList"/>
    <dgm:cxn modelId="{E4D4A875-C4F6-6046-923C-F208AF35C65E}" type="presParOf" srcId="{E03C86F9-9216-4A82-92AD-8FFB0EE9A0B7}" destId="{DC695D3F-4310-4A3F-8F8D-E57B1D97B41F}" srcOrd="2" destOrd="0" presId="urn:microsoft.com/office/officeart/2018/5/layout/IconLeafLabelList"/>
    <dgm:cxn modelId="{1F991A7F-220B-5E44-A680-A6F883CA6155}" type="presParOf" srcId="{E03C86F9-9216-4A82-92AD-8FFB0EE9A0B7}" destId="{9F5B2890-6C1F-4591-A2FF-8C7372015F7B}" srcOrd="3" destOrd="0" presId="urn:microsoft.com/office/officeart/2018/5/layout/IconLeafLabelList"/>
    <dgm:cxn modelId="{05BF631C-37FA-DB45-B871-5647D742A4C5}" type="presParOf" srcId="{FCE69BC4-8546-46BA-AEC4-1EE390113C1C}" destId="{FA40000A-6994-4567-A16E-F18F39AAD727}" srcOrd="1" destOrd="0" presId="urn:microsoft.com/office/officeart/2018/5/layout/IconLeafLabelList"/>
    <dgm:cxn modelId="{D4BD7799-9CA8-9043-9E1A-5E061ABF8D65}" type="presParOf" srcId="{FCE69BC4-8546-46BA-AEC4-1EE390113C1C}" destId="{0C54B300-F805-4F8A-8107-3D4DBAC76EC4}" srcOrd="2" destOrd="0" presId="urn:microsoft.com/office/officeart/2018/5/layout/IconLeafLabelList"/>
    <dgm:cxn modelId="{F0A8C651-7BFA-D743-9707-6BFF47C5DCC4}" type="presParOf" srcId="{0C54B300-F805-4F8A-8107-3D4DBAC76EC4}" destId="{FF92E1FB-5AA6-4CAD-98A4-5CEED943473C}" srcOrd="0" destOrd="0" presId="urn:microsoft.com/office/officeart/2018/5/layout/IconLeafLabelList"/>
    <dgm:cxn modelId="{13ADF839-C805-194F-AF46-259E4122ABA2}" type="presParOf" srcId="{0C54B300-F805-4F8A-8107-3D4DBAC76EC4}" destId="{2CFFF67A-BA28-4DC9-B93B-B65F8DEE4B6D}" srcOrd="1" destOrd="0" presId="urn:microsoft.com/office/officeart/2018/5/layout/IconLeafLabelList"/>
    <dgm:cxn modelId="{B5E9A20E-7559-4443-9D39-3D91EF281895}" type="presParOf" srcId="{0C54B300-F805-4F8A-8107-3D4DBAC76EC4}" destId="{F0550C11-8874-40C8-BE78-D1BC2CBC069C}" srcOrd="2" destOrd="0" presId="urn:microsoft.com/office/officeart/2018/5/layout/IconLeafLabelList"/>
    <dgm:cxn modelId="{275BA256-015F-7C43-9913-C55B16A0A6A6}" type="presParOf" srcId="{0C54B300-F805-4F8A-8107-3D4DBAC76EC4}" destId="{6D39B2E3-7C57-4F02-9889-ECDF97DAA552}" srcOrd="3" destOrd="0" presId="urn:microsoft.com/office/officeart/2018/5/layout/IconLeafLabelList"/>
    <dgm:cxn modelId="{527C8663-0898-BE40-A664-B8C7C86D1C3B}" type="presParOf" srcId="{FCE69BC4-8546-46BA-AEC4-1EE390113C1C}" destId="{520511E2-3248-43F1-83FD-F90B0F7D514B}" srcOrd="3" destOrd="0" presId="urn:microsoft.com/office/officeart/2018/5/layout/IconLeafLabelList"/>
    <dgm:cxn modelId="{FF070296-851B-E04C-8858-5E8F59A1582E}" type="presParOf" srcId="{FCE69BC4-8546-46BA-AEC4-1EE390113C1C}" destId="{E6CFB66C-42C0-4F62-ACBA-86146DB32711}" srcOrd="4" destOrd="0" presId="urn:microsoft.com/office/officeart/2018/5/layout/IconLeafLabelList"/>
    <dgm:cxn modelId="{1FF5B00B-F56C-A34D-9E0D-AA928723953F}" type="presParOf" srcId="{E6CFB66C-42C0-4F62-ACBA-86146DB32711}" destId="{297B1B7D-5AC6-42D0-81F8-DA1F7497CB55}" srcOrd="0" destOrd="0" presId="urn:microsoft.com/office/officeart/2018/5/layout/IconLeafLabelList"/>
    <dgm:cxn modelId="{5657601B-C4F7-F044-BDF6-017B11211EE0}" type="presParOf" srcId="{E6CFB66C-42C0-4F62-ACBA-86146DB32711}" destId="{356F15C1-EDDC-417E-A283-96EADC89474F}" srcOrd="1" destOrd="0" presId="urn:microsoft.com/office/officeart/2018/5/layout/IconLeafLabelList"/>
    <dgm:cxn modelId="{876C6E25-F2B7-CC48-9C4B-419F008DA265}" type="presParOf" srcId="{E6CFB66C-42C0-4F62-ACBA-86146DB32711}" destId="{A9F1AE3E-E1A8-4920-A56E-B31A9CE76501}" srcOrd="2" destOrd="0" presId="urn:microsoft.com/office/officeart/2018/5/layout/IconLeafLabelList"/>
    <dgm:cxn modelId="{BD711EB7-3FE1-4044-A6E6-75AD5F6B4A7C}" type="presParOf" srcId="{E6CFB66C-42C0-4F62-ACBA-86146DB32711}" destId="{90A2B09E-BE00-4134-AAFD-B3745110DA21}" srcOrd="3" destOrd="0" presId="urn:microsoft.com/office/officeart/2018/5/layout/IconLeafLabelList"/>
    <dgm:cxn modelId="{A7F6A203-1AD3-3641-B62C-B48E589FC078}" type="presParOf" srcId="{FCE69BC4-8546-46BA-AEC4-1EE390113C1C}" destId="{42F177AC-0D07-453C-B914-30FD8D6C2C3A}" srcOrd="5" destOrd="0" presId="urn:microsoft.com/office/officeart/2018/5/layout/IconLeafLabelList"/>
    <dgm:cxn modelId="{CF392DD5-F2B4-344A-AC87-2959F637B41B}" type="presParOf" srcId="{FCE69BC4-8546-46BA-AEC4-1EE390113C1C}" destId="{0391CF19-B15C-4399-B553-CC5AEFDF9E73}" srcOrd="6" destOrd="0" presId="urn:microsoft.com/office/officeart/2018/5/layout/IconLeafLabelList"/>
    <dgm:cxn modelId="{90EFB51F-4C7E-3644-A2E5-0BBACA908B72}" type="presParOf" srcId="{0391CF19-B15C-4399-B553-CC5AEFDF9E73}" destId="{88F4F1A5-D2EB-4F11-9918-AB42F2B4D5DB}" srcOrd="0" destOrd="0" presId="urn:microsoft.com/office/officeart/2018/5/layout/IconLeafLabelList"/>
    <dgm:cxn modelId="{E2569F91-5D0D-7F4D-B780-A000C7934867}" type="presParOf" srcId="{0391CF19-B15C-4399-B553-CC5AEFDF9E73}" destId="{0486D3AA-9E36-492C-86C8-A9C1D26B9636}" srcOrd="1" destOrd="0" presId="urn:microsoft.com/office/officeart/2018/5/layout/IconLeafLabelList"/>
    <dgm:cxn modelId="{28328B69-C647-5149-95DC-F6B59A766542}" type="presParOf" srcId="{0391CF19-B15C-4399-B553-CC5AEFDF9E73}" destId="{0228265C-BFC6-4A7C-BB57-FC1D99D5AE3E}" srcOrd="2" destOrd="0" presId="urn:microsoft.com/office/officeart/2018/5/layout/IconLeafLabelList"/>
    <dgm:cxn modelId="{9E6710CF-5A47-CE4E-8D78-D8AF56F05DB2}" type="presParOf" srcId="{0391CF19-B15C-4399-B553-CC5AEFDF9E73}" destId="{98EDC4C9-F5D9-4A56-8826-A3731D5806EC}" srcOrd="3" destOrd="0" presId="urn:microsoft.com/office/officeart/2018/5/layout/IconLeafLabelList"/>
    <dgm:cxn modelId="{B38F4275-3ACA-1F48-8EB9-A36C26F6EAD8}" type="presParOf" srcId="{FCE69BC4-8546-46BA-AEC4-1EE390113C1C}" destId="{19D15961-148A-425A-934E-0F51DF620C5B}" srcOrd="7" destOrd="0" presId="urn:microsoft.com/office/officeart/2018/5/layout/IconLeafLabelList"/>
    <dgm:cxn modelId="{FA7522A7-9C44-2D4A-A3D8-B5914B1EBF01}" type="presParOf" srcId="{FCE69BC4-8546-46BA-AEC4-1EE390113C1C}" destId="{BC773CE1-8337-426A-A48B-5D7CF37AD5FB}" srcOrd="8" destOrd="0" presId="urn:microsoft.com/office/officeart/2018/5/layout/IconLeafLabelList"/>
    <dgm:cxn modelId="{DA68E07A-E2BA-B94F-98B5-971026FC747E}" type="presParOf" srcId="{BC773CE1-8337-426A-A48B-5D7CF37AD5FB}" destId="{374AC513-A43B-454D-B6F3-433962911374}" srcOrd="0" destOrd="0" presId="urn:microsoft.com/office/officeart/2018/5/layout/IconLeafLabelList"/>
    <dgm:cxn modelId="{E5429121-5121-BE46-9850-0492DCF4E3AB}" type="presParOf" srcId="{BC773CE1-8337-426A-A48B-5D7CF37AD5FB}" destId="{734E224F-8541-42AD-92BE-9FCA2C9DD8F8}" srcOrd="1" destOrd="0" presId="urn:microsoft.com/office/officeart/2018/5/layout/IconLeafLabelList"/>
    <dgm:cxn modelId="{8BEA6D7C-D15E-6D4C-8593-1AF685ADA9A1}" type="presParOf" srcId="{BC773CE1-8337-426A-A48B-5D7CF37AD5FB}" destId="{78141462-17D1-46BD-A69E-7D0FA69944E5}" srcOrd="2" destOrd="0" presId="urn:microsoft.com/office/officeart/2018/5/layout/IconLeafLabelList"/>
    <dgm:cxn modelId="{B3EE525D-F96D-6D44-B663-F6528E4525B5}" type="presParOf" srcId="{BC773CE1-8337-426A-A48B-5D7CF37AD5FB}" destId="{E65F862D-2FA9-45FE-9B61-934FECA9C6C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28E53-FBCA-4B65-9551-27385C9F726F}">
      <dsp:nvSpPr>
        <dsp:cNvPr id="0" name=""/>
        <dsp:cNvSpPr/>
      </dsp:nvSpPr>
      <dsp:spPr>
        <a:xfrm>
          <a:off x="858103" y="151388"/>
          <a:ext cx="662080" cy="662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DAA9B-6E3F-40F1-8CD8-79CD4EF9B0CA}">
      <dsp:nvSpPr>
        <dsp:cNvPr id="0" name=""/>
        <dsp:cNvSpPr/>
      </dsp:nvSpPr>
      <dsp:spPr>
        <a:xfrm>
          <a:off x="453498" y="1034298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Leading</a:t>
          </a:r>
          <a:endParaRPr lang="en-GB" sz="2400" kern="1200" dirty="0"/>
        </a:p>
      </dsp:txBody>
      <dsp:txXfrm>
        <a:off x="453498" y="1034298"/>
        <a:ext cx="1471289" cy="588515"/>
      </dsp:txXfrm>
    </dsp:sp>
    <dsp:sp modelId="{ED1C2F5C-66E5-4D08-B754-5C39784EE6B6}">
      <dsp:nvSpPr>
        <dsp:cNvPr id="0" name=""/>
        <dsp:cNvSpPr/>
      </dsp:nvSpPr>
      <dsp:spPr>
        <a:xfrm>
          <a:off x="2586867" y="151388"/>
          <a:ext cx="662080" cy="662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3923D-1FA7-40C5-BBAA-8584F1007A4B}">
      <dsp:nvSpPr>
        <dsp:cNvPr id="0" name=""/>
        <dsp:cNvSpPr/>
      </dsp:nvSpPr>
      <dsp:spPr>
        <a:xfrm>
          <a:off x="2182263" y="1034298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Convincing</a:t>
          </a:r>
          <a:endParaRPr lang="en-GB" sz="2400" kern="1200" dirty="0"/>
        </a:p>
      </dsp:txBody>
      <dsp:txXfrm>
        <a:off x="2182263" y="1034298"/>
        <a:ext cx="1471289" cy="588515"/>
      </dsp:txXfrm>
    </dsp:sp>
    <dsp:sp modelId="{922514E2-35DE-44C7-A472-B232C5209233}">
      <dsp:nvSpPr>
        <dsp:cNvPr id="0" name=""/>
        <dsp:cNvSpPr/>
      </dsp:nvSpPr>
      <dsp:spPr>
        <a:xfrm>
          <a:off x="1722485" y="1990636"/>
          <a:ext cx="662080" cy="662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93EEE-D103-4AE9-9966-3D924C3744FF}">
      <dsp:nvSpPr>
        <dsp:cNvPr id="0" name=""/>
        <dsp:cNvSpPr/>
      </dsp:nvSpPr>
      <dsp:spPr>
        <a:xfrm>
          <a:off x="1317880" y="2873546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Guiding</a:t>
          </a:r>
          <a:endParaRPr lang="en-GB" sz="2400" kern="1200" dirty="0"/>
        </a:p>
      </dsp:txBody>
      <dsp:txXfrm>
        <a:off x="1317880" y="2873546"/>
        <a:ext cx="1471289" cy="588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F7312-72A4-D249-8626-F6B36B4ABC2F}">
      <dsp:nvSpPr>
        <dsp:cNvPr id="0" name=""/>
        <dsp:cNvSpPr/>
      </dsp:nvSpPr>
      <dsp:spPr>
        <a:xfrm rot="5400000">
          <a:off x="3531871" y="-1463637"/>
          <a:ext cx="504521" cy="3561536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0" i="0" kern="1200"/>
            <a:t>Major improvements and drastic changes (Asia) vs. incremental changes (U.S.).</a:t>
          </a:r>
          <a:endParaRPr lang="en-IN" sz="1100" kern="1200" dirty="0"/>
        </a:p>
      </dsp:txBody>
      <dsp:txXfrm rot="-5400000">
        <a:off x="2003364" y="89499"/>
        <a:ext cx="3536907" cy="455263"/>
      </dsp:txXfrm>
    </dsp:sp>
    <dsp:sp modelId="{9EE49E47-9647-2042-855A-49C499C02C38}">
      <dsp:nvSpPr>
        <dsp:cNvPr id="0" name=""/>
        <dsp:cNvSpPr/>
      </dsp:nvSpPr>
      <dsp:spPr>
        <a:xfrm>
          <a:off x="0" y="1804"/>
          <a:ext cx="2003364" cy="630652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>
              <a:solidFill>
                <a:schemeClr val="tx1"/>
              </a:solidFill>
              <a:latin typeface="+mj-lt"/>
            </a:rPr>
            <a:t>Asian vs. U.S. Supplier Development</a:t>
          </a:r>
          <a:endParaRPr lang="en-IN" sz="1600" kern="1200" dirty="0">
            <a:solidFill>
              <a:schemeClr val="tx1"/>
            </a:solidFill>
            <a:latin typeface="+mj-lt"/>
          </a:endParaRPr>
        </a:p>
      </dsp:txBody>
      <dsp:txXfrm>
        <a:off x="30786" y="32590"/>
        <a:ext cx="1941792" cy="569080"/>
      </dsp:txXfrm>
    </dsp:sp>
    <dsp:sp modelId="{928B161E-BA37-F849-95D4-53492F646E16}">
      <dsp:nvSpPr>
        <dsp:cNvPr id="0" name=""/>
        <dsp:cNvSpPr/>
      </dsp:nvSpPr>
      <dsp:spPr>
        <a:xfrm rot="5400000">
          <a:off x="3258164" y="-718738"/>
          <a:ext cx="873927" cy="3554583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0" i="0" kern="1200"/>
            <a:t>Extensive investment in cultivating new supplier bases.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0" i="0" kern="1200" dirty="0"/>
            <a:t>Focus on domestic and international supplier development.</a:t>
          </a:r>
          <a:endParaRPr lang="en-IN" sz="1100" kern="1200" dirty="0"/>
        </a:p>
      </dsp:txBody>
      <dsp:txXfrm rot="-5400000">
        <a:off x="1917836" y="664252"/>
        <a:ext cx="3511921" cy="788603"/>
      </dsp:txXfrm>
    </dsp:sp>
    <dsp:sp modelId="{857B3294-F43A-7447-A03F-BDCD37717290}">
      <dsp:nvSpPr>
        <dsp:cNvPr id="0" name=""/>
        <dsp:cNvSpPr/>
      </dsp:nvSpPr>
      <dsp:spPr>
        <a:xfrm>
          <a:off x="0" y="785626"/>
          <a:ext cx="1999453" cy="630652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>
              <a:solidFill>
                <a:schemeClr val="tx1"/>
              </a:solidFill>
              <a:latin typeface="+mj-lt"/>
              <a:ea typeface="+mn-ea"/>
              <a:cs typeface="+mn-cs"/>
            </a:rPr>
            <a:t>Emergence of RMAW</a:t>
          </a:r>
          <a:endParaRPr lang="en-IN" sz="1600" b="1" i="0" kern="1200" dirty="0">
            <a:solidFill>
              <a:schemeClr val="tx1"/>
            </a:solidFill>
            <a:latin typeface="+mj-lt"/>
            <a:ea typeface="+mn-ea"/>
            <a:cs typeface="+mn-cs"/>
          </a:endParaRPr>
        </a:p>
      </dsp:txBody>
      <dsp:txXfrm>
        <a:off x="30786" y="816412"/>
        <a:ext cx="1937881" cy="569080"/>
      </dsp:txXfrm>
    </dsp:sp>
    <dsp:sp modelId="{8C236DA6-0C60-AC4D-B89C-A7BF72CE2404}">
      <dsp:nvSpPr>
        <dsp:cNvPr id="0" name=""/>
        <dsp:cNvSpPr/>
      </dsp:nvSpPr>
      <dsp:spPr>
        <a:xfrm rot="5400000">
          <a:off x="3531871" y="104007"/>
          <a:ext cx="504521" cy="3561536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0" i="0" kern="1200"/>
            <a:t>Rapid economic growth lead</a:t>
          </a:r>
          <a:r>
            <a:rPr lang="en-GB" sz="1100" b="0" i="0" kern="1200"/>
            <a:t>s</a:t>
          </a:r>
          <a:r>
            <a:rPr lang="en-IN" sz="1100" b="0" i="0" kern="1200"/>
            <a:t> to an unbalanced domestic supply chain.</a:t>
          </a:r>
          <a:endParaRPr lang="en-IN" sz="1100" kern="1200" dirty="0"/>
        </a:p>
      </dsp:txBody>
      <dsp:txXfrm rot="-5400000">
        <a:off x="2003364" y="1657144"/>
        <a:ext cx="3536907" cy="455263"/>
      </dsp:txXfrm>
    </dsp:sp>
    <dsp:sp modelId="{D31BF5A4-664C-5540-8D93-406920C23600}">
      <dsp:nvSpPr>
        <dsp:cNvPr id="0" name=""/>
        <dsp:cNvSpPr/>
      </dsp:nvSpPr>
      <dsp:spPr>
        <a:xfrm>
          <a:off x="0" y="1569449"/>
          <a:ext cx="2003364" cy="630652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>
              <a:solidFill>
                <a:schemeClr val="tx1"/>
              </a:solidFill>
              <a:latin typeface="+mj-lt"/>
              <a:ea typeface="+mn-ea"/>
              <a:cs typeface="+mn-cs"/>
            </a:rPr>
            <a:t>Impact of Korean Government's Policies</a:t>
          </a:r>
          <a:endParaRPr lang="en-IN" sz="1600" b="1" i="0" kern="1200" dirty="0">
            <a:solidFill>
              <a:schemeClr val="tx1"/>
            </a:solidFill>
            <a:latin typeface="+mj-lt"/>
            <a:ea typeface="+mn-ea"/>
            <a:cs typeface="+mn-cs"/>
          </a:endParaRPr>
        </a:p>
      </dsp:txBody>
      <dsp:txXfrm>
        <a:off x="30786" y="1600235"/>
        <a:ext cx="1941792" cy="569080"/>
      </dsp:txXfrm>
    </dsp:sp>
    <dsp:sp modelId="{6E690095-3C29-024E-A349-4F5F7CCD2BB3}">
      <dsp:nvSpPr>
        <dsp:cNvPr id="0" name=""/>
        <dsp:cNvSpPr/>
      </dsp:nvSpPr>
      <dsp:spPr>
        <a:xfrm rot="5400000">
          <a:off x="3406634" y="826407"/>
          <a:ext cx="747605" cy="3558058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0" i="0" kern="1200"/>
            <a:t>Technical capability enhancement.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0" i="0" kern="1200"/>
            <a:t>Financial support provision.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0" i="0" kern="1200"/>
            <a:t>Training and education initiatives.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0" i="0" kern="1200"/>
            <a:t>International expansion strategies.</a:t>
          </a:r>
          <a:endParaRPr lang="en-IN" sz="1100" kern="1200" dirty="0"/>
        </a:p>
      </dsp:txBody>
      <dsp:txXfrm rot="-5400000">
        <a:off x="2001408" y="2268129"/>
        <a:ext cx="3521563" cy="674615"/>
      </dsp:txXfrm>
    </dsp:sp>
    <dsp:sp modelId="{26957BBE-DD5C-2748-9DEA-73A3EC538950}">
      <dsp:nvSpPr>
        <dsp:cNvPr id="0" name=""/>
        <dsp:cNvSpPr/>
      </dsp:nvSpPr>
      <dsp:spPr>
        <a:xfrm>
          <a:off x="0" y="2290110"/>
          <a:ext cx="2001407" cy="630652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>
              <a:solidFill>
                <a:schemeClr val="tx1"/>
              </a:solidFill>
              <a:latin typeface="+mj-lt"/>
              <a:ea typeface="+mn-ea"/>
              <a:cs typeface="+mn-cs"/>
            </a:rPr>
            <a:t>LKF's Reverse Marketing Activities</a:t>
          </a:r>
          <a:endParaRPr lang="en-IN" sz="1600" b="1" i="0" kern="1200" dirty="0">
            <a:solidFill>
              <a:schemeClr val="tx1"/>
            </a:solidFill>
            <a:latin typeface="+mj-lt"/>
            <a:ea typeface="+mn-ea"/>
            <a:cs typeface="+mn-cs"/>
          </a:endParaRPr>
        </a:p>
      </dsp:txBody>
      <dsp:txXfrm>
        <a:off x="30786" y="2320896"/>
        <a:ext cx="1939835" cy="569080"/>
      </dsp:txXfrm>
    </dsp:sp>
    <dsp:sp modelId="{771D9753-0C65-184B-9340-B6054572ED8C}">
      <dsp:nvSpPr>
        <dsp:cNvPr id="0" name=""/>
        <dsp:cNvSpPr/>
      </dsp:nvSpPr>
      <dsp:spPr>
        <a:xfrm rot="5400000">
          <a:off x="3531871" y="1545329"/>
          <a:ext cx="504521" cy="3561536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0" i="0" kern="1200"/>
            <a:t>Upgrade suppliers for global competitiveness.</a:t>
          </a:r>
          <a:endParaRPr lang="en-IN" sz="1100" kern="1200" dirty="0"/>
        </a:p>
      </dsp:txBody>
      <dsp:txXfrm rot="-5400000">
        <a:off x="2003364" y="3098466"/>
        <a:ext cx="3536907" cy="455263"/>
      </dsp:txXfrm>
    </dsp:sp>
    <dsp:sp modelId="{2E5B46D2-2D2E-BB4E-8071-26DA2C0E0513}">
      <dsp:nvSpPr>
        <dsp:cNvPr id="0" name=""/>
        <dsp:cNvSpPr/>
      </dsp:nvSpPr>
      <dsp:spPr>
        <a:xfrm>
          <a:off x="0" y="3010771"/>
          <a:ext cx="2003364" cy="630652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>
              <a:solidFill>
                <a:schemeClr val="tx1"/>
              </a:solidFill>
              <a:latin typeface="+mj-lt"/>
              <a:ea typeface="+mn-ea"/>
              <a:cs typeface="+mn-cs"/>
            </a:rPr>
            <a:t>Objective</a:t>
          </a:r>
          <a:endParaRPr lang="en-IN" sz="1600" kern="1200" dirty="0">
            <a:solidFill>
              <a:schemeClr val="tx1"/>
            </a:solidFill>
            <a:latin typeface="+mj-lt"/>
          </a:endParaRPr>
        </a:p>
      </dsp:txBody>
      <dsp:txXfrm>
        <a:off x="30786" y="3041557"/>
        <a:ext cx="1941792" cy="569080"/>
      </dsp:txXfrm>
    </dsp:sp>
    <dsp:sp modelId="{033A9ED0-EB83-984C-9988-64A274AA4015}">
      <dsp:nvSpPr>
        <dsp:cNvPr id="0" name=""/>
        <dsp:cNvSpPr/>
      </dsp:nvSpPr>
      <dsp:spPr>
        <a:xfrm rot="5400000">
          <a:off x="3531871" y="2207514"/>
          <a:ext cx="504521" cy="3561536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0" i="0" kern="1200"/>
            <a:t>Significant quality and productivity improvements.</a:t>
          </a:r>
          <a:endParaRPr lang="en-IN" sz="1100" kern="1200" dirty="0"/>
        </a:p>
      </dsp:txBody>
      <dsp:txXfrm rot="-5400000">
        <a:off x="2003364" y="3760651"/>
        <a:ext cx="3536907" cy="455263"/>
      </dsp:txXfrm>
    </dsp:sp>
    <dsp:sp modelId="{F5E9C695-2AD5-A941-B9DD-78C837A206DF}">
      <dsp:nvSpPr>
        <dsp:cNvPr id="0" name=""/>
        <dsp:cNvSpPr/>
      </dsp:nvSpPr>
      <dsp:spPr>
        <a:xfrm>
          <a:off x="0" y="3672956"/>
          <a:ext cx="2003364" cy="630652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>
              <a:solidFill>
                <a:schemeClr val="tx1"/>
              </a:solidFill>
              <a:latin typeface="+mj-lt"/>
              <a:ea typeface="+mn-ea"/>
              <a:cs typeface="+mn-cs"/>
            </a:rPr>
            <a:t>Results</a:t>
          </a:r>
          <a:endParaRPr lang="en-IN" sz="1600" kern="1200" dirty="0">
            <a:solidFill>
              <a:schemeClr val="tx1"/>
            </a:solidFill>
            <a:latin typeface="+mj-lt"/>
          </a:endParaRPr>
        </a:p>
      </dsp:txBody>
      <dsp:txXfrm>
        <a:off x="30786" y="3703742"/>
        <a:ext cx="1941792" cy="569080"/>
      </dsp:txXfrm>
    </dsp:sp>
    <dsp:sp modelId="{D396D4D5-9B96-2F4A-A821-897B9E0097DB}">
      <dsp:nvSpPr>
        <dsp:cNvPr id="0" name=""/>
        <dsp:cNvSpPr/>
      </dsp:nvSpPr>
      <dsp:spPr>
        <a:xfrm rot="5400000">
          <a:off x="3531871" y="2869698"/>
          <a:ext cx="504521" cy="3561536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0" i="0" kern="1200"/>
            <a:t>Proactive and comprehensive.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0" i="0" kern="1200"/>
            <a:t>Emphasis on major improvements and long-term capabilities.</a:t>
          </a:r>
          <a:endParaRPr lang="en-IN" sz="1100" kern="1200" dirty="0"/>
        </a:p>
      </dsp:txBody>
      <dsp:txXfrm rot="-5400000">
        <a:off x="2003364" y="4422835"/>
        <a:ext cx="3536907" cy="455263"/>
      </dsp:txXfrm>
    </dsp:sp>
    <dsp:sp modelId="{440E2CB4-6D37-E447-B638-54FA286E6ED3}">
      <dsp:nvSpPr>
        <dsp:cNvPr id="0" name=""/>
        <dsp:cNvSpPr/>
      </dsp:nvSpPr>
      <dsp:spPr>
        <a:xfrm>
          <a:off x="0" y="4335141"/>
          <a:ext cx="2003364" cy="630652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>
              <a:solidFill>
                <a:schemeClr val="tx1"/>
              </a:solidFill>
              <a:latin typeface="Bembo"/>
              <a:ea typeface="+mn-ea"/>
              <a:cs typeface="+mn-cs"/>
            </a:rPr>
            <a:t>Company's</a:t>
          </a:r>
          <a:r>
            <a:rPr lang="en-IN" sz="1600" b="1" i="0" kern="1200">
              <a:solidFill>
                <a:schemeClr val="tx1"/>
              </a:solidFill>
            </a:rPr>
            <a:t> </a:t>
          </a:r>
          <a:r>
            <a:rPr lang="en-IN" sz="1600" b="1" i="0" kern="1200">
              <a:solidFill>
                <a:schemeClr val="tx1"/>
              </a:solidFill>
              <a:latin typeface="Bembo"/>
              <a:ea typeface="+mn-ea"/>
              <a:cs typeface="+mn-cs"/>
            </a:rPr>
            <a:t>Approach</a:t>
          </a:r>
          <a:endParaRPr lang="en-IN" sz="1600" b="1" i="0" kern="1200" dirty="0">
            <a:solidFill>
              <a:schemeClr val="tx1"/>
            </a:solidFill>
            <a:latin typeface="Bembo"/>
            <a:ea typeface="+mn-ea"/>
            <a:cs typeface="+mn-cs"/>
          </a:endParaRPr>
        </a:p>
      </dsp:txBody>
      <dsp:txXfrm>
        <a:off x="30786" y="4365927"/>
        <a:ext cx="1941792" cy="5690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1DA0E-A6E4-4A87-A907-6C36C082D4F9}">
      <dsp:nvSpPr>
        <dsp:cNvPr id="0" name=""/>
        <dsp:cNvSpPr/>
      </dsp:nvSpPr>
      <dsp:spPr>
        <a:xfrm>
          <a:off x="305087" y="428891"/>
          <a:ext cx="953244" cy="953244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B6382-7336-4057-846F-935C96881CD1}">
      <dsp:nvSpPr>
        <dsp:cNvPr id="0" name=""/>
        <dsp:cNvSpPr/>
      </dsp:nvSpPr>
      <dsp:spPr>
        <a:xfrm>
          <a:off x="508238" y="632041"/>
          <a:ext cx="546943" cy="5469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B2890-6C1F-4591-A2FF-8C7372015F7B}">
      <dsp:nvSpPr>
        <dsp:cNvPr id="0" name=""/>
        <dsp:cNvSpPr/>
      </dsp:nvSpPr>
      <dsp:spPr>
        <a:xfrm>
          <a:off x="362" y="1679047"/>
          <a:ext cx="1562695" cy="150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i="0" kern="1200" dirty="0">
              <a:solidFill>
                <a:schemeClr val="tx1"/>
              </a:solidFill>
            </a:rPr>
            <a:t>Quality Control:</a:t>
          </a:r>
          <a:br>
            <a:rPr lang="en-IN" sz="1100" b="1" i="0" kern="1200" dirty="0">
              <a:solidFill>
                <a:schemeClr val="tx1"/>
              </a:solidFill>
            </a:rPr>
          </a:br>
          <a:br>
            <a:rPr lang="en-IN" sz="1100" b="1" i="0" kern="1200" dirty="0">
              <a:solidFill>
                <a:schemeClr val="tx1"/>
              </a:solidFill>
            </a:rPr>
          </a:br>
          <a:br>
            <a:rPr lang="en-IN" sz="1100" b="0" i="0" kern="1200" dirty="0">
              <a:solidFill>
                <a:schemeClr val="tx1"/>
              </a:solidFill>
            </a:rPr>
          </a:br>
          <a:r>
            <a:rPr lang="en-IN" sz="1100" b="0" i="0" kern="1200" dirty="0">
              <a:solidFill>
                <a:schemeClr val="tx1"/>
              </a:solidFill>
            </a:rPr>
            <a:t> identification of quality issues</a:t>
          </a:r>
          <a:br>
            <a:rPr lang="en-IN" sz="1100" b="0" i="0" kern="1200" dirty="0">
              <a:solidFill>
                <a:schemeClr val="tx1"/>
              </a:solidFill>
            </a:rPr>
          </a:br>
          <a:r>
            <a:rPr lang="en-IN" sz="1100" b="0" i="0" kern="1200" dirty="0">
              <a:solidFill>
                <a:schemeClr val="tx1"/>
              </a:solidFill>
            </a:rPr>
            <a:t> -----</a:t>
          </a:r>
          <a:br>
            <a:rPr lang="en-IN" sz="1100" b="0" i="0" kern="1200" dirty="0">
              <a:solidFill>
                <a:schemeClr val="tx1"/>
              </a:solidFill>
            </a:rPr>
          </a:br>
          <a:r>
            <a:rPr lang="en-IN" sz="1100" b="0" i="0" kern="1200" dirty="0">
              <a:solidFill>
                <a:schemeClr val="tx1"/>
              </a:solidFill>
            </a:rPr>
            <a:t>Implementation of corrective measures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62" y="1679047"/>
        <a:ext cx="1562695" cy="1507968"/>
      </dsp:txXfrm>
    </dsp:sp>
    <dsp:sp modelId="{FF92E1FB-5AA6-4CAD-98A4-5CEED943473C}">
      <dsp:nvSpPr>
        <dsp:cNvPr id="0" name=""/>
        <dsp:cNvSpPr/>
      </dsp:nvSpPr>
      <dsp:spPr>
        <a:xfrm>
          <a:off x="2141254" y="428891"/>
          <a:ext cx="953244" cy="953244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FF67A-BA28-4DC9-B93B-B65F8DEE4B6D}">
      <dsp:nvSpPr>
        <dsp:cNvPr id="0" name=""/>
        <dsp:cNvSpPr/>
      </dsp:nvSpPr>
      <dsp:spPr>
        <a:xfrm>
          <a:off x="2344405" y="632041"/>
          <a:ext cx="546943" cy="5469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9B2E3-7C57-4F02-9889-ECDF97DAA552}">
      <dsp:nvSpPr>
        <dsp:cNvPr id="0" name=""/>
        <dsp:cNvSpPr/>
      </dsp:nvSpPr>
      <dsp:spPr>
        <a:xfrm>
          <a:off x="1836529" y="1679047"/>
          <a:ext cx="1562695" cy="150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i="0" kern="1200" dirty="0">
              <a:solidFill>
                <a:schemeClr val="tx1"/>
              </a:solidFill>
            </a:rPr>
            <a:t>Lead Time Reduction:</a:t>
          </a:r>
          <a:br>
            <a:rPr lang="en-IN" sz="1100" b="1" i="0" kern="1200" dirty="0">
              <a:solidFill>
                <a:schemeClr val="tx1"/>
              </a:solidFill>
            </a:rPr>
          </a:br>
          <a:endParaRPr lang="en-IN" sz="1100" b="1" i="0" kern="1200" dirty="0">
            <a:solidFill>
              <a:schemeClr val="tx1"/>
            </a:solidFill>
          </a:endParaRP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 dirty="0">
              <a:solidFill>
                <a:schemeClr val="tx1"/>
              </a:solidFill>
            </a:rPr>
            <a:t> assess production processes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 dirty="0">
              <a:solidFill>
                <a:schemeClr val="tx1"/>
              </a:solidFill>
            </a:rPr>
            <a:t>-----</a:t>
          </a:r>
          <a:br>
            <a:rPr lang="en-IN" sz="1100" b="0" i="0" kern="1200" dirty="0">
              <a:solidFill>
                <a:schemeClr val="tx1"/>
              </a:solidFill>
            </a:rPr>
          </a:br>
          <a:r>
            <a:rPr lang="en-IN" sz="1100" b="0" i="0" kern="1200" dirty="0">
              <a:solidFill>
                <a:schemeClr val="tx1"/>
              </a:solidFill>
            </a:rPr>
            <a:t>Identifying opportunities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1836529" y="1679047"/>
        <a:ext cx="1562695" cy="1507968"/>
      </dsp:txXfrm>
    </dsp:sp>
    <dsp:sp modelId="{297B1B7D-5AC6-42D0-81F8-DA1F7497CB55}">
      <dsp:nvSpPr>
        <dsp:cNvPr id="0" name=""/>
        <dsp:cNvSpPr/>
      </dsp:nvSpPr>
      <dsp:spPr>
        <a:xfrm>
          <a:off x="3977421" y="428891"/>
          <a:ext cx="953244" cy="953244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F15C1-EDDC-417E-A283-96EADC89474F}">
      <dsp:nvSpPr>
        <dsp:cNvPr id="0" name=""/>
        <dsp:cNvSpPr/>
      </dsp:nvSpPr>
      <dsp:spPr>
        <a:xfrm>
          <a:off x="4180572" y="632041"/>
          <a:ext cx="546943" cy="5469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2B09E-BE00-4134-AAFD-B3745110DA21}">
      <dsp:nvSpPr>
        <dsp:cNvPr id="0" name=""/>
        <dsp:cNvSpPr/>
      </dsp:nvSpPr>
      <dsp:spPr>
        <a:xfrm>
          <a:off x="3672696" y="1679047"/>
          <a:ext cx="1562695" cy="150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i="0" kern="1200" dirty="0">
              <a:solidFill>
                <a:schemeClr val="tx1"/>
              </a:solidFill>
            </a:rPr>
            <a:t>Relationship Building:</a:t>
          </a:r>
          <a:br>
            <a:rPr lang="en-IN" sz="1100" b="1" i="0" kern="1200" dirty="0">
              <a:solidFill>
                <a:schemeClr val="tx1"/>
              </a:solidFill>
            </a:rPr>
          </a:br>
          <a:br>
            <a:rPr lang="en-IN" sz="1100" b="1" i="0" kern="1200" dirty="0">
              <a:solidFill>
                <a:schemeClr val="tx1"/>
              </a:solidFill>
            </a:rPr>
          </a:br>
          <a:r>
            <a:rPr lang="en-IN" sz="1100" b="0" i="0" kern="1200" dirty="0">
              <a:solidFill>
                <a:schemeClr val="tx1"/>
              </a:solidFill>
            </a:rPr>
            <a:t>Face-to-face interactions</a:t>
          </a:r>
          <a:br>
            <a:rPr lang="en-IN" sz="1100" b="0" i="0" kern="1200" dirty="0">
              <a:solidFill>
                <a:schemeClr val="tx1"/>
              </a:solidFill>
            </a:rPr>
          </a:br>
          <a:r>
            <a:rPr lang="en-IN" sz="1100" b="0" i="0" kern="1200" dirty="0">
              <a:solidFill>
                <a:schemeClr val="tx1"/>
              </a:solidFill>
            </a:rPr>
            <a:t>-----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0" i="0" kern="1200" dirty="0">
              <a:solidFill>
                <a:schemeClr val="tx1"/>
              </a:solidFill>
            </a:rPr>
            <a:t> relationships &amp; Trust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672696" y="1679047"/>
        <a:ext cx="1562695" cy="1507968"/>
      </dsp:txXfrm>
    </dsp:sp>
    <dsp:sp modelId="{88F4F1A5-D2EB-4F11-9918-AB42F2B4D5DB}">
      <dsp:nvSpPr>
        <dsp:cNvPr id="0" name=""/>
        <dsp:cNvSpPr/>
      </dsp:nvSpPr>
      <dsp:spPr>
        <a:xfrm>
          <a:off x="5813588" y="428891"/>
          <a:ext cx="953244" cy="953244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6D3AA-9E36-492C-86C8-A9C1D26B9636}">
      <dsp:nvSpPr>
        <dsp:cNvPr id="0" name=""/>
        <dsp:cNvSpPr/>
      </dsp:nvSpPr>
      <dsp:spPr>
        <a:xfrm>
          <a:off x="6016739" y="632041"/>
          <a:ext cx="546943" cy="5469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DC4C9-F5D9-4A56-8826-A3731D5806EC}">
      <dsp:nvSpPr>
        <dsp:cNvPr id="0" name=""/>
        <dsp:cNvSpPr/>
      </dsp:nvSpPr>
      <dsp:spPr>
        <a:xfrm>
          <a:off x="5508863" y="1679047"/>
          <a:ext cx="1562695" cy="150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i="0" kern="1200" dirty="0">
              <a:solidFill>
                <a:schemeClr val="tx1"/>
              </a:solidFill>
            </a:rPr>
            <a:t>Problem-Solving:</a:t>
          </a:r>
          <a:br>
            <a:rPr lang="en-IN" sz="1100" b="1" i="0" kern="1200" dirty="0">
              <a:solidFill>
                <a:schemeClr val="tx1"/>
              </a:solidFill>
            </a:rPr>
          </a:br>
          <a:br>
            <a:rPr lang="en-IN" sz="1100" b="1" i="0" kern="1200" dirty="0">
              <a:solidFill>
                <a:schemeClr val="tx1"/>
              </a:solidFill>
            </a:rPr>
          </a:br>
          <a:r>
            <a:rPr lang="en-IN" sz="1100" b="1" i="0" kern="1200" dirty="0">
              <a:solidFill>
                <a:schemeClr val="tx1"/>
              </a:solidFill>
            </a:rPr>
            <a:t>T</a:t>
          </a:r>
          <a:r>
            <a:rPr lang="en-IN" sz="1100" b="0" i="0" kern="1200" dirty="0">
              <a:solidFill>
                <a:schemeClr val="tx1"/>
              </a:solidFill>
            </a:rPr>
            <a:t>roubleshoot issues</a:t>
          </a:r>
          <a:br>
            <a:rPr lang="en-IN" sz="1100" b="0" i="0" kern="1200" dirty="0">
              <a:solidFill>
                <a:schemeClr val="tx1"/>
              </a:solidFill>
            </a:rPr>
          </a:br>
          <a:r>
            <a:rPr lang="en-IN" sz="1100" b="0" i="0" kern="1200" dirty="0">
              <a:solidFill>
                <a:schemeClr val="tx1"/>
              </a:solidFill>
            </a:rPr>
            <a:t> -&gt;</a:t>
          </a:r>
          <a:br>
            <a:rPr lang="en-IN" sz="1100" b="0" i="0" kern="1200" dirty="0">
              <a:solidFill>
                <a:schemeClr val="tx1"/>
              </a:solidFill>
            </a:rPr>
          </a:br>
          <a:r>
            <a:rPr lang="en-IN" sz="1100" b="0" i="0" kern="1200" dirty="0">
              <a:solidFill>
                <a:schemeClr val="tx1"/>
              </a:solidFill>
            </a:rPr>
            <a:t>Quicker problem resolution</a:t>
          </a:r>
          <a:br>
            <a:rPr lang="en-IN" sz="1100" b="0" i="0" kern="1200" dirty="0">
              <a:solidFill>
                <a:schemeClr val="tx1"/>
              </a:solidFill>
            </a:rPr>
          </a:br>
          <a:r>
            <a:rPr lang="en-IN" sz="1100" b="0" i="0" kern="1200" dirty="0">
              <a:solidFill>
                <a:schemeClr val="tx1"/>
              </a:solidFill>
            </a:rPr>
            <a:t>-&gt; </a:t>
          </a:r>
          <a:br>
            <a:rPr lang="en-IN" sz="1100" b="0" i="0" kern="1200" dirty="0">
              <a:solidFill>
                <a:schemeClr val="tx1"/>
              </a:solidFill>
            </a:rPr>
          </a:br>
          <a:r>
            <a:rPr lang="en-IN" sz="1100" b="0" i="0" kern="1200" dirty="0">
              <a:solidFill>
                <a:schemeClr val="tx1"/>
              </a:solidFill>
            </a:rPr>
            <a:t>Minimize disruptions in the supply chain 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5508863" y="1679047"/>
        <a:ext cx="1562695" cy="1507968"/>
      </dsp:txXfrm>
    </dsp:sp>
    <dsp:sp modelId="{374AC513-A43B-454D-B6F3-433962911374}">
      <dsp:nvSpPr>
        <dsp:cNvPr id="0" name=""/>
        <dsp:cNvSpPr/>
      </dsp:nvSpPr>
      <dsp:spPr>
        <a:xfrm>
          <a:off x="7649755" y="428891"/>
          <a:ext cx="953244" cy="953244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E224F-8541-42AD-92BE-9FCA2C9DD8F8}">
      <dsp:nvSpPr>
        <dsp:cNvPr id="0" name=""/>
        <dsp:cNvSpPr/>
      </dsp:nvSpPr>
      <dsp:spPr>
        <a:xfrm>
          <a:off x="7852906" y="632041"/>
          <a:ext cx="546943" cy="5469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F862D-2FA9-45FE-9B61-934FECA9C6C4}">
      <dsp:nvSpPr>
        <dsp:cNvPr id="0" name=""/>
        <dsp:cNvSpPr/>
      </dsp:nvSpPr>
      <dsp:spPr>
        <a:xfrm>
          <a:off x="7345030" y="1679047"/>
          <a:ext cx="1562695" cy="150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i="0" kern="1200" dirty="0">
              <a:solidFill>
                <a:schemeClr val="tx1"/>
              </a:solidFill>
            </a:rPr>
            <a:t>Continuous Improvement:</a:t>
          </a:r>
          <a:br>
            <a:rPr lang="en-IN" sz="1100" b="1" i="0" kern="1200" dirty="0">
              <a:solidFill>
                <a:schemeClr val="tx1"/>
              </a:solidFill>
            </a:rPr>
          </a:br>
          <a:br>
            <a:rPr lang="en-IN" sz="1100" b="1" i="0" kern="1200" dirty="0">
              <a:solidFill>
                <a:schemeClr val="tx1"/>
              </a:solidFill>
            </a:rPr>
          </a:br>
          <a:r>
            <a:rPr lang="en-IN" sz="1100" b="1" i="0" kern="1200" dirty="0">
              <a:solidFill>
                <a:schemeClr val="tx1"/>
              </a:solidFill>
            </a:rPr>
            <a:t>S</a:t>
          </a:r>
          <a:r>
            <a:rPr lang="en-IN" sz="1100" b="0" i="0" kern="1200" dirty="0">
              <a:solidFill>
                <a:schemeClr val="tx1"/>
              </a:solidFill>
            </a:rPr>
            <a:t>upport ongoing improvement initiatives</a:t>
          </a:r>
          <a:br>
            <a:rPr lang="en-IN" sz="1100" b="0" i="0" kern="1200" dirty="0">
              <a:solidFill>
                <a:schemeClr val="tx1"/>
              </a:solidFill>
            </a:rPr>
          </a:br>
          <a:r>
            <a:rPr lang="en-IN" sz="1100" b="0" i="0" kern="1200" dirty="0">
              <a:solidFill>
                <a:schemeClr val="tx1"/>
              </a:solidFill>
            </a:rPr>
            <a:t>-&gt; </a:t>
          </a:r>
          <a:br>
            <a:rPr lang="en-IN" sz="1100" b="0" i="0" kern="1200" dirty="0">
              <a:solidFill>
                <a:schemeClr val="tx1"/>
              </a:solidFill>
            </a:rPr>
          </a:br>
          <a:r>
            <a:rPr lang="en-IN" sz="1100" b="0" i="0" kern="1200" dirty="0">
              <a:solidFill>
                <a:schemeClr val="tx1"/>
              </a:solidFill>
            </a:rPr>
            <a:t>Driving innovation and efficiency throughout the supply chain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7345030" y="1679047"/>
        <a:ext cx="1562695" cy="1507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1:06:27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F84F0-BD20-EC48-BEA9-D2143784B692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D6CC7-AD3F-BA4D-8C75-98FFFB808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C573-1B3F-E24D-890B-6C627D15EF02}" type="datetime4">
              <a:rPr lang="en-IN" smtClean="0"/>
              <a:t>2 April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28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23B6-02F2-9A48-B749-5942C12B61E2}" type="datetime4">
              <a:rPr lang="en-IN" smtClean="0"/>
              <a:t>2 April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7351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0565-4B82-1447-B42A-5483CA313985}" type="datetime4">
              <a:rPr lang="en-IN" smtClean="0"/>
              <a:t>2 April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09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AC61FCE9-9849-D14F-A88F-C8A247753717}" type="datetime4">
              <a:rPr lang="en-IN" smtClean="0"/>
              <a:t>2 April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03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CD19-417E-0244-A798-61200B495B12}" type="datetime4">
              <a:rPr lang="en-IN" smtClean="0"/>
              <a:t>2 April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47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A87F-D082-FA4C-8766-5F4E6F13F01C}" type="datetime4">
              <a:rPr lang="en-IN" smtClean="0"/>
              <a:t>2 April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177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3A6A-8152-7648-8485-B29AFE6B4A24}" type="datetime4">
              <a:rPr lang="en-IN" smtClean="0"/>
              <a:t>2 April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4844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6130-5930-3648-B28C-2DF84F8E9D23}" type="datetime4">
              <a:rPr lang="en-IN" smtClean="0"/>
              <a:t>2 April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277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EB15-7269-8046-8F3C-DF06675E262E}" type="datetime4">
              <a:rPr lang="en-IN" smtClean="0"/>
              <a:t>2 April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25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7F03-7D28-084C-A0A9-BECE0C26A699}" type="datetime4">
              <a:rPr lang="en-IN" smtClean="0"/>
              <a:t>2 April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14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3F45-6247-D443-AEF5-205331FD8D27}" type="datetime4">
              <a:rPr lang="en-IN" smtClean="0"/>
              <a:t>2 April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94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752016AE-C1D3-E049-BD70-F3940326CC62}" type="datetime4">
              <a:rPr lang="en-IN" smtClean="0"/>
              <a:t>2 April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49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20664-30E0-C3D8-E974-B3DFCFE0E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126" y="979714"/>
            <a:ext cx="5320206" cy="2807540"/>
          </a:xfrm>
        </p:spPr>
        <p:txBody>
          <a:bodyPr>
            <a:normAutofit/>
          </a:bodyPr>
          <a:lstStyle/>
          <a:p>
            <a:r>
              <a:rPr lang="en-US" dirty="0"/>
              <a:t>Reverse Marketing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F5746-657C-544D-F332-4A10CEBBE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731" y="4112623"/>
            <a:ext cx="5078996" cy="1594839"/>
          </a:xfrm>
        </p:spPr>
        <p:txBody>
          <a:bodyPr>
            <a:normAutofit/>
          </a:bodyPr>
          <a:lstStyle/>
          <a:p>
            <a:r>
              <a:rPr lang="en-US" dirty="0"/>
              <a:t>A Strategic Methodology</a:t>
            </a:r>
          </a:p>
        </p:txBody>
      </p:sp>
      <p:pic>
        <p:nvPicPr>
          <p:cNvPr id="4" name="Picture 3" descr="A colourful light bulb with business icons">
            <a:extLst>
              <a:ext uri="{FF2B5EF4-FFF2-40B4-BE49-F238E27FC236}">
                <a16:creationId xmlns:a16="http://schemas.microsoft.com/office/drawing/2014/main" id="{5DC595EE-9BBA-C9E4-47CC-46F600F00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54" r="28277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7233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846FF8-0D27-4A66-8332-A0BE79BE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EE10F-8114-5873-5C8D-375CA559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0" i="0" dirty="0">
                <a:effectLst/>
              </a:rPr>
              <a:t>What is Reverse Marketing</a:t>
            </a:r>
            <a:br>
              <a:rPr lang="en-US" sz="2400" b="0" i="0" dirty="0">
                <a:effectLst/>
                <a:highlight>
                  <a:srgbClr val="D8D8FF"/>
                </a:highlight>
              </a:rPr>
            </a:br>
            <a:endParaRPr lang="en-US" sz="24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6B9CB01-4014-4606-90AC-ADABCFB38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44804"/>
            <a:ext cx="12192000" cy="5013196"/>
          </a:xfrm>
          <a:custGeom>
            <a:avLst/>
            <a:gdLst>
              <a:gd name="connsiteX0" fmla="*/ 4142196 w 12192000"/>
              <a:gd name="connsiteY0" fmla="*/ 33 h 5013196"/>
              <a:gd name="connsiteX1" fmla="*/ 4138795 w 12192000"/>
              <a:gd name="connsiteY1" fmla="*/ 15046 h 5013196"/>
              <a:gd name="connsiteX2" fmla="*/ 4166706 w 12192000"/>
              <a:gd name="connsiteY2" fmla="*/ 37291 h 5013196"/>
              <a:gd name="connsiteX3" fmla="*/ 4371550 w 12192000"/>
              <a:gd name="connsiteY3" fmla="*/ 22134 h 5013196"/>
              <a:gd name="connsiteX4" fmla="*/ 4424056 w 12192000"/>
              <a:gd name="connsiteY4" fmla="*/ 28369 h 5013196"/>
              <a:gd name="connsiteX5" fmla="*/ 4469897 w 12192000"/>
              <a:gd name="connsiteY5" fmla="*/ 13218 h 5013196"/>
              <a:gd name="connsiteX6" fmla="*/ 4489151 w 12192000"/>
              <a:gd name="connsiteY6" fmla="*/ 20285 h 5013196"/>
              <a:gd name="connsiteX7" fmla="*/ 4492479 w 12192000"/>
              <a:gd name="connsiteY7" fmla="*/ 21730 h 5013196"/>
              <a:gd name="connsiteX8" fmla="*/ 4505693 w 12192000"/>
              <a:gd name="connsiteY8" fmla="*/ 22584 h 5013196"/>
              <a:gd name="connsiteX9" fmla="*/ 4509529 w 12192000"/>
              <a:gd name="connsiteY9" fmla="*/ 28985 h 5013196"/>
              <a:gd name="connsiteX10" fmla="*/ 4529499 w 12192000"/>
              <a:gd name="connsiteY10" fmla="*/ 34687 h 5013196"/>
              <a:gd name="connsiteX11" fmla="*/ 4553795 w 12192000"/>
              <a:gd name="connsiteY11" fmla="*/ 34541 h 5013196"/>
              <a:gd name="connsiteX12" fmla="*/ 4640118 w 12192000"/>
              <a:gd name="connsiteY12" fmla="*/ 34699 h 5013196"/>
              <a:gd name="connsiteX13" fmla="*/ 4654127 w 12192000"/>
              <a:gd name="connsiteY13" fmla="*/ 30952 h 5013196"/>
              <a:gd name="connsiteX14" fmla="*/ 4700168 w 12192000"/>
              <a:gd name="connsiteY14" fmla="*/ 35953 h 5013196"/>
              <a:gd name="connsiteX15" fmla="*/ 4741127 w 12192000"/>
              <a:gd name="connsiteY15" fmla="*/ 36527 h 5013196"/>
              <a:gd name="connsiteX16" fmla="*/ 4767598 w 12192000"/>
              <a:gd name="connsiteY16" fmla="*/ 33272 h 5013196"/>
              <a:gd name="connsiteX17" fmla="*/ 4774592 w 12192000"/>
              <a:gd name="connsiteY17" fmla="*/ 35449 h 5013196"/>
              <a:gd name="connsiteX18" fmla="*/ 4801328 w 12192000"/>
              <a:gd name="connsiteY18" fmla="*/ 36454 h 5013196"/>
              <a:gd name="connsiteX19" fmla="*/ 4814870 w 12192000"/>
              <a:gd name="connsiteY19" fmla="*/ 32797 h 5013196"/>
              <a:gd name="connsiteX20" fmla="*/ 4828440 w 12192000"/>
              <a:gd name="connsiteY20" fmla="*/ 40415 h 5013196"/>
              <a:gd name="connsiteX21" fmla="*/ 4831826 w 12192000"/>
              <a:gd name="connsiteY21" fmla="*/ 46118 h 5013196"/>
              <a:gd name="connsiteX22" fmla="*/ 4850785 w 12192000"/>
              <a:gd name="connsiteY22" fmla="*/ 43190 h 5013196"/>
              <a:gd name="connsiteX23" fmla="*/ 4866468 w 12192000"/>
              <a:gd name="connsiteY23" fmla="*/ 48539 h 5013196"/>
              <a:gd name="connsiteX24" fmla="*/ 4879983 w 12192000"/>
              <a:gd name="connsiteY24" fmla="*/ 44615 h 5013196"/>
              <a:gd name="connsiteX25" fmla="*/ 4885635 w 12192000"/>
              <a:gd name="connsiteY25" fmla="*/ 45342 h 5013196"/>
              <a:gd name="connsiteX26" fmla="*/ 4899698 w 12192000"/>
              <a:gd name="connsiteY26" fmla="*/ 47876 h 5013196"/>
              <a:gd name="connsiteX27" fmla="*/ 4923986 w 12192000"/>
              <a:gd name="connsiteY27" fmla="*/ 53632 h 5013196"/>
              <a:gd name="connsiteX28" fmla="*/ 4931544 w 12192000"/>
              <a:gd name="connsiteY28" fmla="*/ 54358 h 5013196"/>
              <a:gd name="connsiteX29" fmla="*/ 4948135 w 12192000"/>
              <a:gd name="connsiteY29" fmla="*/ 63529 h 5013196"/>
              <a:gd name="connsiteX30" fmla="*/ 4980068 w 12192000"/>
              <a:gd name="connsiteY30" fmla="*/ 71052 h 5013196"/>
              <a:gd name="connsiteX31" fmla="*/ 5036541 w 12192000"/>
              <a:gd name="connsiteY31" fmla="*/ 98293 h 5013196"/>
              <a:gd name="connsiteX32" fmla="*/ 5069678 w 12192000"/>
              <a:gd name="connsiteY32" fmla="*/ 111179 h 5013196"/>
              <a:gd name="connsiteX33" fmla="*/ 5092160 w 12192000"/>
              <a:gd name="connsiteY33" fmla="*/ 123203 h 5013196"/>
              <a:gd name="connsiteX34" fmla="*/ 5158166 w 12192000"/>
              <a:gd name="connsiteY34" fmla="*/ 139568 h 5013196"/>
              <a:gd name="connsiteX35" fmla="*/ 5271252 w 12192000"/>
              <a:gd name="connsiteY35" fmla="*/ 160738 h 5013196"/>
              <a:gd name="connsiteX36" fmla="*/ 5294438 w 12192000"/>
              <a:gd name="connsiteY36" fmla="*/ 166556 h 5013196"/>
              <a:gd name="connsiteX37" fmla="*/ 5310840 w 12192000"/>
              <a:gd name="connsiteY37" fmla="*/ 176769 h 5013196"/>
              <a:gd name="connsiteX38" fmla="*/ 5311570 w 12192000"/>
              <a:gd name="connsiteY38" fmla="*/ 183681 h 5013196"/>
              <a:gd name="connsiteX39" fmla="*/ 5323756 w 12192000"/>
              <a:gd name="connsiteY39" fmla="*/ 187718 h 5013196"/>
              <a:gd name="connsiteX40" fmla="*/ 5326259 w 12192000"/>
              <a:gd name="connsiteY40" fmla="*/ 189880 h 5013196"/>
              <a:gd name="connsiteX41" fmla="*/ 5341357 w 12192000"/>
              <a:gd name="connsiteY41" fmla="*/ 201193 h 5013196"/>
              <a:gd name="connsiteX42" fmla="*/ 5391908 w 12192000"/>
              <a:gd name="connsiteY42" fmla="*/ 198291 h 5013196"/>
              <a:gd name="connsiteX43" fmla="*/ 5439031 w 12192000"/>
              <a:gd name="connsiteY43" fmla="*/ 216975 h 5013196"/>
              <a:gd name="connsiteX44" fmla="*/ 5640913 w 12192000"/>
              <a:gd name="connsiteY44" fmla="*/ 253028 h 5013196"/>
              <a:gd name="connsiteX45" fmla="*/ 5657312 w 12192000"/>
              <a:gd name="connsiteY45" fmla="*/ 280626 h 5013196"/>
              <a:gd name="connsiteX46" fmla="*/ 5734773 w 12192000"/>
              <a:gd name="connsiteY46" fmla="*/ 303244 h 5013196"/>
              <a:gd name="connsiteX47" fmla="*/ 5877770 w 12192000"/>
              <a:gd name="connsiteY47" fmla="*/ 296965 h 5013196"/>
              <a:gd name="connsiteX48" fmla="*/ 5989615 w 12192000"/>
              <a:gd name="connsiteY48" fmla="*/ 319663 h 5013196"/>
              <a:gd name="connsiteX49" fmla="*/ 5996857 w 12192000"/>
              <a:gd name="connsiteY49" fmla="*/ 323549 h 5013196"/>
              <a:gd name="connsiteX50" fmla="*/ 6037387 w 12192000"/>
              <a:gd name="connsiteY50" fmla="*/ 312526 h 5013196"/>
              <a:gd name="connsiteX51" fmla="*/ 6113074 w 12192000"/>
              <a:gd name="connsiteY51" fmla="*/ 325845 h 5013196"/>
              <a:gd name="connsiteX52" fmla="*/ 6280929 w 12192000"/>
              <a:gd name="connsiteY52" fmla="*/ 350444 h 5013196"/>
              <a:gd name="connsiteX53" fmla="*/ 6298665 w 12192000"/>
              <a:gd name="connsiteY53" fmla="*/ 342931 h 5013196"/>
              <a:gd name="connsiteX54" fmla="*/ 6317326 w 12192000"/>
              <a:gd name="connsiteY54" fmla="*/ 339794 h 5013196"/>
              <a:gd name="connsiteX55" fmla="*/ 6319212 w 12192000"/>
              <a:gd name="connsiteY55" fmla="*/ 341004 h 5013196"/>
              <a:gd name="connsiteX56" fmla="*/ 6339724 w 12192000"/>
              <a:gd name="connsiteY56" fmla="*/ 342098 h 5013196"/>
              <a:gd name="connsiteX57" fmla="*/ 6345010 w 12192000"/>
              <a:gd name="connsiteY57" fmla="*/ 339148 h 5013196"/>
              <a:gd name="connsiteX58" fmla="*/ 6359332 w 12192000"/>
              <a:gd name="connsiteY58" fmla="*/ 338899 h 5013196"/>
              <a:gd name="connsiteX59" fmla="*/ 6388220 w 12192000"/>
              <a:gd name="connsiteY59" fmla="*/ 335714 h 5013196"/>
              <a:gd name="connsiteX60" fmla="*/ 6392994 w 12192000"/>
              <a:gd name="connsiteY60" fmla="*/ 337644 h 5013196"/>
              <a:gd name="connsiteX61" fmla="*/ 6435581 w 12192000"/>
              <a:gd name="connsiteY61" fmla="*/ 336775 h 5013196"/>
              <a:gd name="connsiteX62" fmla="*/ 6435870 w 12192000"/>
              <a:gd name="connsiteY62" fmla="*/ 337963 h 5013196"/>
              <a:gd name="connsiteX63" fmla="*/ 6446571 w 12192000"/>
              <a:gd name="connsiteY63" fmla="*/ 342957 h 5013196"/>
              <a:gd name="connsiteX64" fmla="*/ 6467701 w 12192000"/>
              <a:gd name="connsiteY64" fmla="*/ 349765 h 5013196"/>
              <a:gd name="connsiteX65" fmla="*/ 6512727 w 12192000"/>
              <a:gd name="connsiteY65" fmla="*/ 380305 h 5013196"/>
              <a:gd name="connsiteX66" fmla="*/ 6557094 w 12192000"/>
              <a:gd name="connsiteY66" fmla="*/ 379532 h 5013196"/>
              <a:gd name="connsiteX67" fmla="*/ 6565879 w 12192000"/>
              <a:gd name="connsiteY67" fmla="*/ 380030 h 5013196"/>
              <a:gd name="connsiteX68" fmla="*/ 6565997 w 12192000"/>
              <a:gd name="connsiteY68" fmla="*/ 380310 h 5013196"/>
              <a:gd name="connsiteX69" fmla="*/ 6575147 w 12192000"/>
              <a:gd name="connsiteY69" fmla="*/ 381374 h 5013196"/>
              <a:gd name="connsiteX70" fmla="*/ 6581899 w 12192000"/>
              <a:gd name="connsiteY70" fmla="*/ 380938 h 5013196"/>
              <a:gd name="connsiteX71" fmla="*/ 6598943 w 12192000"/>
              <a:gd name="connsiteY71" fmla="*/ 381906 h 5013196"/>
              <a:gd name="connsiteX72" fmla="*/ 6604421 w 12192000"/>
              <a:gd name="connsiteY72" fmla="*/ 384033 h 5013196"/>
              <a:gd name="connsiteX73" fmla="*/ 6606035 w 12192000"/>
              <a:gd name="connsiteY73" fmla="*/ 387465 h 5013196"/>
              <a:gd name="connsiteX74" fmla="*/ 6607669 w 12192000"/>
              <a:gd name="connsiteY74" fmla="*/ 387186 h 5013196"/>
              <a:gd name="connsiteX75" fmla="*/ 6637532 w 12192000"/>
              <a:gd name="connsiteY75" fmla="*/ 398125 h 5013196"/>
              <a:gd name="connsiteX76" fmla="*/ 6706880 w 12192000"/>
              <a:gd name="connsiteY76" fmla="*/ 412381 h 5013196"/>
              <a:gd name="connsiteX77" fmla="*/ 6747500 w 12192000"/>
              <a:gd name="connsiteY77" fmla="*/ 416386 h 5013196"/>
              <a:gd name="connsiteX78" fmla="*/ 6857783 w 12192000"/>
              <a:gd name="connsiteY78" fmla="*/ 431905 h 5013196"/>
              <a:gd name="connsiteX79" fmla="*/ 6967720 w 12192000"/>
              <a:gd name="connsiteY79" fmla="*/ 450939 h 5013196"/>
              <a:gd name="connsiteX80" fmla="*/ 7018394 w 12192000"/>
              <a:gd name="connsiteY80" fmla="*/ 479831 h 5013196"/>
              <a:gd name="connsiteX81" fmla="*/ 7024679 w 12192000"/>
              <a:gd name="connsiteY81" fmla="*/ 480968 h 5013196"/>
              <a:gd name="connsiteX82" fmla="*/ 7041715 w 12192000"/>
              <a:gd name="connsiteY82" fmla="*/ 479120 h 5013196"/>
              <a:gd name="connsiteX83" fmla="*/ 7048103 w 12192000"/>
              <a:gd name="connsiteY83" fmla="*/ 477610 h 5013196"/>
              <a:gd name="connsiteX84" fmla="*/ 7057490 w 12192000"/>
              <a:gd name="connsiteY84" fmla="*/ 477135 h 5013196"/>
              <a:gd name="connsiteX85" fmla="*/ 7057730 w 12192000"/>
              <a:gd name="connsiteY85" fmla="*/ 477383 h 5013196"/>
              <a:gd name="connsiteX86" fmla="*/ 7066511 w 12192000"/>
              <a:gd name="connsiteY86" fmla="*/ 476432 h 5013196"/>
              <a:gd name="connsiteX87" fmla="*/ 7109401 w 12192000"/>
              <a:gd name="connsiteY87" fmla="*/ 468486 h 5013196"/>
              <a:gd name="connsiteX88" fmla="*/ 7166830 w 12192000"/>
              <a:gd name="connsiteY88" fmla="*/ 490255 h 5013196"/>
              <a:gd name="connsiteX89" fmla="*/ 7190442 w 12192000"/>
              <a:gd name="connsiteY89" fmla="*/ 493308 h 5013196"/>
              <a:gd name="connsiteX90" fmla="*/ 7203083 w 12192000"/>
              <a:gd name="connsiteY90" fmla="*/ 496324 h 5013196"/>
              <a:gd name="connsiteX91" fmla="*/ 7203894 w 12192000"/>
              <a:gd name="connsiteY91" fmla="*/ 497408 h 5013196"/>
              <a:gd name="connsiteX92" fmla="*/ 7245004 w 12192000"/>
              <a:gd name="connsiteY92" fmla="*/ 489662 h 5013196"/>
              <a:gd name="connsiteX93" fmla="*/ 7250514 w 12192000"/>
              <a:gd name="connsiteY93" fmla="*/ 490724 h 5013196"/>
              <a:gd name="connsiteX94" fmla="*/ 7277246 w 12192000"/>
              <a:gd name="connsiteY94" fmla="*/ 483000 h 5013196"/>
              <a:gd name="connsiteX95" fmla="*/ 7291092 w 12192000"/>
              <a:gd name="connsiteY95" fmla="*/ 480435 h 5013196"/>
              <a:gd name="connsiteX96" fmla="*/ 7294933 w 12192000"/>
              <a:gd name="connsiteY96" fmla="*/ 476767 h 5013196"/>
              <a:gd name="connsiteX97" fmla="*/ 7315408 w 12192000"/>
              <a:gd name="connsiteY97" fmla="*/ 474478 h 5013196"/>
              <a:gd name="connsiteX98" fmla="*/ 7317786 w 12192000"/>
              <a:gd name="connsiteY98" fmla="*/ 475324 h 5013196"/>
              <a:gd name="connsiteX99" fmla="*/ 7334572 w 12192000"/>
              <a:gd name="connsiteY99" fmla="*/ 469306 h 5013196"/>
              <a:gd name="connsiteX100" fmla="*/ 7348520 w 12192000"/>
              <a:gd name="connsiteY100" fmla="*/ 459268 h 5013196"/>
              <a:gd name="connsiteX101" fmla="*/ 7522997 w 12192000"/>
              <a:gd name="connsiteY101" fmla="*/ 455427 h 5013196"/>
              <a:gd name="connsiteX102" fmla="*/ 7686985 w 12192000"/>
              <a:gd name="connsiteY102" fmla="*/ 433023 h 5013196"/>
              <a:gd name="connsiteX103" fmla="*/ 7854068 w 12192000"/>
              <a:gd name="connsiteY103" fmla="*/ 422992 h 5013196"/>
              <a:gd name="connsiteX104" fmla="*/ 8034165 w 12192000"/>
              <a:gd name="connsiteY104" fmla="*/ 404917 h 5013196"/>
              <a:gd name="connsiteX105" fmla="*/ 8094381 w 12192000"/>
              <a:gd name="connsiteY105" fmla="*/ 408936 h 5013196"/>
              <a:gd name="connsiteX106" fmla="*/ 8146898 w 12192000"/>
              <a:gd name="connsiteY106" fmla="*/ 391776 h 5013196"/>
              <a:gd name="connsiteX107" fmla="*/ 8168993 w 12192000"/>
              <a:gd name="connsiteY107" fmla="*/ 398048 h 5013196"/>
              <a:gd name="connsiteX108" fmla="*/ 8172809 w 12192000"/>
              <a:gd name="connsiteY108" fmla="*/ 399355 h 5013196"/>
              <a:gd name="connsiteX109" fmla="*/ 8187962 w 12192000"/>
              <a:gd name="connsiteY109" fmla="*/ 399651 h 5013196"/>
              <a:gd name="connsiteX110" fmla="*/ 8192382 w 12192000"/>
              <a:gd name="connsiteY110" fmla="*/ 405910 h 5013196"/>
              <a:gd name="connsiteX111" fmla="*/ 8375192 w 12192000"/>
              <a:gd name="connsiteY111" fmla="*/ 397097 h 5013196"/>
              <a:gd name="connsiteX112" fmla="*/ 8454377 w 12192000"/>
              <a:gd name="connsiteY112" fmla="*/ 393549 h 5013196"/>
              <a:gd name="connsiteX113" fmla="*/ 8484740 w 12192000"/>
              <a:gd name="connsiteY113" fmla="*/ 398377 h 5013196"/>
              <a:gd name="connsiteX114" fmla="*/ 8601673 w 12192000"/>
              <a:gd name="connsiteY114" fmla="*/ 410319 h 5013196"/>
              <a:gd name="connsiteX115" fmla="*/ 8701676 w 12192000"/>
              <a:gd name="connsiteY115" fmla="*/ 414569 h 5013196"/>
              <a:gd name="connsiteX116" fmla="*/ 8773288 w 12192000"/>
              <a:gd name="connsiteY116" fmla="*/ 391295 h 5013196"/>
              <a:gd name="connsiteX117" fmla="*/ 8779909 w 12192000"/>
              <a:gd name="connsiteY117" fmla="*/ 395664 h 5013196"/>
              <a:gd name="connsiteX118" fmla="*/ 8829932 w 12192000"/>
              <a:gd name="connsiteY118" fmla="*/ 392461 h 5013196"/>
              <a:gd name="connsiteX119" fmla="*/ 9003386 w 12192000"/>
              <a:gd name="connsiteY119" fmla="*/ 349460 h 5013196"/>
              <a:gd name="connsiteX120" fmla="*/ 9101185 w 12192000"/>
              <a:gd name="connsiteY120" fmla="*/ 344080 h 5013196"/>
              <a:gd name="connsiteX121" fmla="*/ 9136185 w 12192000"/>
              <a:gd name="connsiteY121" fmla="*/ 347296 h 5013196"/>
              <a:gd name="connsiteX122" fmla="*/ 9194801 w 12192000"/>
              <a:gd name="connsiteY122" fmla="*/ 352367 h 5013196"/>
              <a:gd name="connsiteX123" fmla="*/ 9239316 w 12192000"/>
              <a:gd name="connsiteY123" fmla="*/ 368776 h 5013196"/>
              <a:gd name="connsiteX124" fmla="*/ 9288052 w 12192000"/>
              <a:gd name="connsiteY124" fmla="*/ 368014 h 5013196"/>
              <a:gd name="connsiteX125" fmla="*/ 9298465 w 12192000"/>
              <a:gd name="connsiteY125" fmla="*/ 351514 h 5013196"/>
              <a:gd name="connsiteX126" fmla="*/ 9350892 w 12192000"/>
              <a:gd name="connsiteY126" fmla="*/ 355996 h 5013196"/>
              <a:gd name="connsiteX127" fmla="*/ 9430522 w 12192000"/>
              <a:gd name="connsiteY127" fmla="*/ 364586 h 5013196"/>
              <a:gd name="connsiteX128" fmla="*/ 9476215 w 12192000"/>
              <a:gd name="connsiteY128" fmla="*/ 365325 h 5013196"/>
              <a:gd name="connsiteX129" fmla="*/ 9601276 w 12192000"/>
              <a:gd name="connsiteY129" fmla="*/ 371922 h 5013196"/>
              <a:gd name="connsiteX130" fmla="*/ 9726733 w 12192000"/>
              <a:gd name="connsiteY130" fmla="*/ 382019 h 5013196"/>
              <a:gd name="connsiteX131" fmla="*/ 9802144 w 12192000"/>
              <a:gd name="connsiteY131" fmla="*/ 407697 h 5013196"/>
              <a:gd name="connsiteX132" fmla="*/ 9905153 w 12192000"/>
              <a:gd name="connsiteY132" fmla="*/ 413868 h 5013196"/>
              <a:gd name="connsiteX133" fmla="*/ 9922553 w 12192000"/>
              <a:gd name="connsiteY133" fmla="*/ 417787 h 5013196"/>
              <a:gd name="connsiteX134" fmla="*/ 10044658 w 12192000"/>
              <a:gd name="connsiteY134" fmla="*/ 431295 h 5013196"/>
              <a:gd name="connsiteX135" fmla="*/ 10184585 w 12192000"/>
              <a:gd name="connsiteY135" fmla="*/ 420356 h 5013196"/>
              <a:gd name="connsiteX136" fmla="*/ 10366435 w 12192000"/>
              <a:gd name="connsiteY136" fmla="*/ 475646 h 5013196"/>
              <a:gd name="connsiteX137" fmla="*/ 10688220 w 12192000"/>
              <a:gd name="connsiteY137" fmla="*/ 555476 h 5013196"/>
              <a:gd name="connsiteX138" fmla="*/ 11026690 w 12192000"/>
              <a:gd name="connsiteY138" fmla="*/ 563899 h 5013196"/>
              <a:gd name="connsiteX139" fmla="*/ 11113779 w 12192000"/>
              <a:gd name="connsiteY139" fmla="*/ 547086 h 5013196"/>
              <a:gd name="connsiteX140" fmla="*/ 11369556 w 12192000"/>
              <a:gd name="connsiteY140" fmla="*/ 504937 h 5013196"/>
              <a:gd name="connsiteX141" fmla="*/ 11623342 w 12192000"/>
              <a:gd name="connsiteY141" fmla="*/ 401646 h 5013196"/>
              <a:gd name="connsiteX142" fmla="*/ 11786511 w 12192000"/>
              <a:gd name="connsiteY142" fmla="*/ 371608 h 5013196"/>
              <a:gd name="connsiteX143" fmla="*/ 11862577 w 12192000"/>
              <a:gd name="connsiteY143" fmla="*/ 343767 h 5013196"/>
              <a:gd name="connsiteX144" fmla="*/ 11916612 w 12192000"/>
              <a:gd name="connsiteY144" fmla="*/ 337028 h 5013196"/>
              <a:gd name="connsiteX145" fmla="*/ 11948830 w 12192000"/>
              <a:gd name="connsiteY145" fmla="*/ 331280 h 5013196"/>
              <a:gd name="connsiteX146" fmla="*/ 12001583 w 12192000"/>
              <a:gd name="connsiteY146" fmla="*/ 292861 h 5013196"/>
              <a:gd name="connsiteX147" fmla="*/ 12174977 w 12192000"/>
              <a:gd name="connsiteY147" fmla="*/ 277870 h 5013196"/>
              <a:gd name="connsiteX148" fmla="*/ 12192000 w 12192000"/>
              <a:gd name="connsiteY148" fmla="*/ 269767 h 5013196"/>
              <a:gd name="connsiteX149" fmla="*/ 12192000 w 12192000"/>
              <a:gd name="connsiteY149" fmla="*/ 5013196 h 5013196"/>
              <a:gd name="connsiteX150" fmla="*/ 0 w 12192000"/>
              <a:gd name="connsiteY150" fmla="*/ 5013196 h 5013196"/>
              <a:gd name="connsiteX151" fmla="*/ 0 w 12192000"/>
              <a:gd name="connsiteY151" fmla="*/ 630667 h 5013196"/>
              <a:gd name="connsiteX152" fmla="*/ 11075 w 12192000"/>
              <a:gd name="connsiteY152" fmla="*/ 628396 h 5013196"/>
              <a:gd name="connsiteX153" fmla="*/ 44061 w 12192000"/>
              <a:gd name="connsiteY153" fmla="*/ 621814 h 5013196"/>
              <a:gd name="connsiteX154" fmla="*/ 136694 w 12192000"/>
              <a:gd name="connsiteY154" fmla="*/ 569633 h 5013196"/>
              <a:gd name="connsiteX155" fmla="*/ 170342 w 12192000"/>
              <a:gd name="connsiteY155" fmla="*/ 564295 h 5013196"/>
              <a:gd name="connsiteX156" fmla="*/ 168955 w 12192000"/>
              <a:gd name="connsiteY156" fmla="*/ 555382 h 5013196"/>
              <a:gd name="connsiteX157" fmla="*/ 181474 w 12192000"/>
              <a:gd name="connsiteY157" fmla="*/ 554499 h 5013196"/>
              <a:gd name="connsiteX158" fmla="*/ 209440 w 12192000"/>
              <a:gd name="connsiteY158" fmla="*/ 553779 h 5013196"/>
              <a:gd name="connsiteX159" fmla="*/ 293152 w 12192000"/>
              <a:gd name="connsiteY159" fmla="*/ 549794 h 5013196"/>
              <a:gd name="connsiteX160" fmla="*/ 315693 w 12192000"/>
              <a:gd name="connsiteY160" fmla="*/ 532248 h 5013196"/>
              <a:gd name="connsiteX161" fmla="*/ 337305 w 12192000"/>
              <a:gd name="connsiteY161" fmla="*/ 531590 h 5013196"/>
              <a:gd name="connsiteX162" fmla="*/ 462252 w 12192000"/>
              <a:gd name="connsiteY162" fmla="*/ 506369 h 5013196"/>
              <a:gd name="connsiteX163" fmla="*/ 479457 w 12192000"/>
              <a:gd name="connsiteY163" fmla="*/ 504341 h 5013196"/>
              <a:gd name="connsiteX164" fmla="*/ 488653 w 12192000"/>
              <a:gd name="connsiteY164" fmla="*/ 496475 h 5013196"/>
              <a:gd name="connsiteX165" fmla="*/ 522053 w 12192000"/>
              <a:gd name="connsiteY165" fmla="*/ 494343 h 5013196"/>
              <a:gd name="connsiteX166" fmla="*/ 523520 w 12192000"/>
              <a:gd name="connsiteY166" fmla="*/ 489931 h 5013196"/>
              <a:gd name="connsiteX167" fmla="*/ 632714 w 12192000"/>
              <a:gd name="connsiteY167" fmla="*/ 450319 h 5013196"/>
              <a:gd name="connsiteX168" fmla="*/ 651426 w 12192000"/>
              <a:gd name="connsiteY168" fmla="*/ 443762 h 5013196"/>
              <a:gd name="connsiteX169" fmla="*/ 667724 w 12192000"/>
              <a:gd name="connsiteY169" fmla="*/ 445356 h 5013196"/>
              <a:gd name="connsiteX170" fmla="*/ 757679 w 12192000"/>
              <a:gd name="connsiteY170" fmla="*/ 438363 h 5013196"/>
              <a:gd name="connsiteX171" fmla="*/ 779159 w 12192000"/>
              <a:gd name="connsiteY171" fmla="*/ 441277 h 5013196"/>
              <a:gd name="connsiteX172" fmla="*/ 788293 w 12192000"/>
              <a:gd name="connsiteY172" fmla="*/ 448081 h 5013196"/>
              <a:gd name="connsiteX173" fmla="*/ 822923 w 12192000"/>
              <a:gd name="connsiteY173" fmla="*/ 434292 h 5013196"/>
              <a:gd name="connsiteX174" fmla="*/ 876559 w 12192000"/>
              <a:gd name="connsiteY174" fmla="*/ 424306 h 5013196"/>
              <a:gd name="connsiteX175" fmla="*/ 902011 w 12192000"/>
              <a:gd name="connsiteY175" fmla="*/ 417336 h 5013196"/>
              <a:gd name="connsiteX176" fmla="*/ 922715 w 12192000"/>
              <a:gd name="connsiteY176" fmla="*/ 420917 h 5013196"/>
              <a:gd name="connsiteX177" fmla="*/ 1040139 w 12192000"/>
              <a:gd name="connsiteY177" fmla="*/ 419808 h 5013196"/>
              <a:gd name="connsiteX178" fmla="*/ 1067251 w 12192000"/>
              <a:gd name="connsiteY178" fmla="*/ 425602 h 5013196"/>
              <a:gd name="connsiteX179" fmla="*/ 1080272 w 12192000"/>
              <a:gd name="connsiteY179" fmla="*/ 437887 h 5013196"/>
              <a:gd name="connsiteX180" fmla="*/ 1090219 w 12192000"/>
              <a:gd name="connsiteY180" fmla="*/ 433244 h 5013196"/>
              <a:gd name="connsiteX181" fmla="*/ 1161226 w 12192000"/>
              <a:gd name="connsiteY181" fmla="*/ 431522 h 5013196"/>
              <a:gd name="connsiteX182" fmla="*/ 1207525 w 12192000"/>
              <a:gd name="connsiteY182" fmla="*/ 429257 h 5013196"/>
              <a:gd name="connsiteX183" fmla="*/ 1210030 w 12192000"/>
              <a:gd name="connsiteY183" fmla="*/ 412023 h 5013196"/>
              <a:gd name="connsiteX184" fmla="*/ 1251170 w 12192000"/>
              <a:gd name="connsiteY184" fmla="*/ 405160 h 5013196"/>
              <a:gd name="connsiteX185" fmla="*/ 1295331 w 12192000"/>
              <a:gd name="connsiteY185" fmla="*/ 415400 h 5013196"/>
              <a:gd name="connsiteX186" fmla="*/ 1347118 w 12192000"/>
              <a:gd name="connsiteY186" fmla="*/ 412922 h 5013196"/>
              <a:gd name="connsiteX187" fmla="*/ 1378108 w 12192000"/>
              <a:gd name="connsiteY187" fmla="*/ 411628 h 5013196"/>
              <a:gd name="connsiteX188" fmla="*/ 1459192 w 12192000"/>
              <a:gd name="connsiteY188" fmla="*/ 394137 h 5013196"/>
              <a:gd name="connsiteX189" fmla="*/ 1590120 w 12192000"/>
              <a:gd name="connsiteY189" fmla="*/ 330826 h 5013196"/>
              <a:gd name="connsiteX190" fmla="*/ 1631417 w 12192000"/>
              <a:gd name="connsiteY190" fmla="*/ 321445 h 5013196"/>
              <a:gd name="connsiteX191" fmla="*/ 1638727 w 12192000"/>
              <a:gd name="connsiteY191" fmla="*/ 324828 h 5013196"/>
              <a:gd name="connsiteX192" fmla="*/ 1844438 w 12192000"/>
              <a:gd name="connsiteY192" fmla="*/ 284522 h 5013196"/>
              <a:gd name="connsiteX193" fmla="*/ 1881324 w 12192000"/>
              <a:gd name="connsiteY193" fmla="*/ 281715 h 5013196"/>
              <a:gd name="connsiteX194" fmla="*/ 1908999 w 12192000"/>
              <a:gd name="connsiteY194" fmla="*/ 282556 h 5013196"/>
              <a:gd name="connsiteX195" fmla="*/ 1974956 w 12192000"/>
              <a:gd name="connsiteY195" fmla="*/ 269176 h 5013196"/>
              <a:gd name="connsiteX196" fmla="*/ 2082409 w 12192000"/>
              <a:gd name="connsiteY196" fmla="*/ 240508 h 5013196"/>
              <a:gd name="connsiteX197" fmla="*/ 2105639 w 12192000"/>
              <a:gd name="connsiteY197" fmla="*/ 235866 h 5013196"/>
              <a:gd name="connsiteX198" fmla="*/ 2126992 w 12192000"/>
              <a:gd name="connsiteY198" fmla="*/ 237686 h 5013196"/>
              <a:gd name="connsiteX199" fmla="*/ 2133154 w 12192000"/>
              <a:gd name="connsiteY199" fmla="*/ 243170 h 5013196"/>
              <a:gd name="connsiteX200" fmla="*/ 2146154 w 12192000"/>
              <a:gd name="connsiteY200" fmla="*/ 241550 h 5013196"/>
              <a:gd name="connsiteX201" fmla="*/ 2149901 w 12192000"/>
              <a:gd name="connsiteY201" fmla="*/ 242334 h 5013196"/>
              <a:gd name="connsiteX202" fmla="*/ 2171100 w 12192000"/>
              <a:gd name="connsiteY202" fmla="*/ 245607 h 5013196"/>
              <a:gd name="connsiteX203" fmla="*/ 2209148 w 12192000"/>
              <a:gd name="connsiteY203" fmla="*/ 222443 h 5013196"/>
              <a:gd name="connsiteX204" fmla="*/ 2261889 w 12192000"/>
              <a:gd name="connsiteY204" fmla="*/ 218750 h 5013196"/>
              <a:gd name="connsiteX205" fmla="*/ 2452315 w 12192000"/>
              <a:gd name="connsiteY205" fmla="*/ 166117 h 5013196"/>
              <a:gd name="connsiteX206" fmla="*/ 2487710 w 12192000"/>
              <a:gd name="connsiteY206" fmla="*/ 182485 h 5013196"/>
              <a:gd name="connsiteX207" fmla="*/ 2567870 w 12192000"/>
              <a:gd name="connsiteY207" fmla="*/ 169640 h 5013196"/>
              <a:gd name="connsiteX208" fmla="*/ 2677053 w 12192000"/>
              <a:gd name="connsiteY208" fmla="*/ 105731 h 5013196"/>
              <a:gd name="connsiteX209" fmla="*/ 2823914 w 12192000"/>
              <a:gd name="connsiteY209" fmla="*/ 80085 h 5013196"/>
              <a:gd name="connsiteX210" fmla="*/ 2831912 w 12192000"/>
              <a:gd name="connsiteY210" fmla="*/ 68644 h 5013196"/>
              <a:gd name="connsiteX211" fmla="*/ 2843870 w 12192000"/>
              <a:gd name="connsiteY211" fmla="*/ 60725 h 5013196"/>
              <a:gd name="connsiteX212" fmla="*/ 2846217 w 12192000"/>
              <a:gd name="connsiteY212" fmla="*/ 61243 h 5013196"/>
              <a:gd name="connsiteX213" fmla="*/ 2862745 w 12192000"/>
              <a:gd name="connsiteY213" fmla="*/ 56460 h 5013196"/>
              <a:gd name="connsiteX214" fmla="*/ 2864596 w 12192000"/>
              <a:gd name="connsiteY214" fmla="*/ 52436 h 5013196"/>
              <a:gd name="connsiteX215" fmla="*/ 2875381 w 12192000"/>
              <a:gd name="connsiteY215" fmla="*/ 48221 h 5013196"/>
              <a:gd name="connsiteX216" fmla="*/ 2895139 w 12192000"/>
              <a:gd name="connsiteY216" fmla="*/ 37404 h 5013196"/>
              <a:gd name="connsiteX217" fmla="*/ 2900232 w 12192000"/>
              <a:gd name="connsiteY217" fmla="*/ 37736 h 5013196"/>
              <a:gd name="connsiteX218" fmla="*/ 2932205 w 12192000"/>
              <a:gd name="connsiteY218" fmla="*/ 25091 h 5013196"/>
              <a:gd name="connsiteX219" fmla="*/ 2933310 w 12192000"/>
              <a:gd name="connsiteY219" fmla="*/ 26034 h 5013196"/>
              <a:gd name="connsiteX220" fmla="*/ 2945218 w 12192000"/>
              <a:gd name="connsiteY220" fmla="*/ 27359 h 5013196"/>
              <a:gd name="connsiteX221" fmla="*/ 2966465 w 12192000"/>
              <a:gd name="connsiteY221" fmla="*/ 27335 h 5013196"/>
              <a:gd name="connsiteX222" fmla="*/ 3023668 w 12192000"/>
              <a:gd name="connsiteY222" fmla="*/ 41123 h 5013196"/>
              <a:gd name="connsiteX223" fmla="*/ 3057077 w 12192000"/>
              <a:gd name="connsiteY223" fmla="*/ 28063 h 5013196"/>
              <a:gd name="connsiteX224" fmla="*/ 3151915 w 12192000"/>
              <a:gd name="connsiteY224" fmla="*/ 24461 h 5013196"/>
              <a:gd name="connsiteX225" fmla="*/ 3251671 w 12192000"/>
              <a:gd name="connsiteY225" fmla="*/ 44793 h 5013196"/>
              <a:gd name="connsiteX226" fmla="*/ 3351400 w 12192000"/>
              <a:gd name="connsiteY226" fmla="*/ 45905 h 5013196"/>
              <a:gd name="connsiteX227" fmla="*/ 3387481 w 12192000"/>
              <a:gd name="connsiteY227" fmla="*/ 44661 h 5013196"/>
              <a:gd name="connsiteX228" fmla="*/ 3451923 w 12192000"/>
              <a:gd name="connsiteY228" fmla="*/ 49700 h 5013196"/>
              <a:gd name="connsiteX229" fmla="*/ 3481520 w 12192000"/>
              <a:gd name="connsiteY229" fmla="*/ 56505 h 5013196"/>
              <a:gd name="connsiteX230" fmla="*/ 3482804 w 12192000"/>
              <a:gd name="connsiteY230" fmla="*/ 56030 h 5013196"/>
              <a:gd name="connsiteX231" fmla="*/ 3485495 w 12192000"/>
              <a:gd name="connsiteY231" fmla="*/ 59139 h 5013196"/>
              <a:gd name="connsiteX232" fmla="*/ 3490972 w 12192000"/>
              <a:gd name="connsiteY232" fmla="*/ 60504 h 5013196"/>
              <a:gd name="connsiteX233" fmla="*/ 3505835 w 12192000"/>
              <a:gd name="connsiteY233" fmla="*/ 59295 h 5013196"/>
              <a:gd name="connsiteX234" fmla="*/ 3511410 w 12192000"/>
              <a:gd name="connsiteY234" fmla="*/ 58026 h 5013196"/>
              <a:gd name="connsiteX235" fmla="*/ 3519598 w 12192000"/>
              <a:gd name="connsiteY235" fmla="*/ 57901 h 5013196"/>
              <a:gd name="connsiteX236" fmla="*/ 3519807 w 12192000"/>
              <a:gd name="connsiteY236" fmla="*/ 58156 h 5013196"/>
              <a:gd name="connsiteX237" fmla="*/ 3527466 w 12192000"/>
              <a:gd name="connsiteY237" fmla="*/ 57534 h 5013196"/>
              <a:gd name="connsiteX238" fmla="*/ 3564889 w 12192000"/>
              <a:gd name="connsiteY238" fmla="*/ 51208 h 5013196"/>
              <a:gd name="connsiteX239" fmla="*/ 3614922 w 12192000"/>
              <a:gd name="connsiteY239" fmla="*/ 75022 h 5013196"/>
              <a:gd name="connsiteX240" fmla="*/ 3635506 w 12192000"/>
              <a:gd name="connsiteY240" fmla="*/ 78936 h 5013196"/>
              <a:gd name="connsiteX241" fmla="*/ 3646525 w 12192000"/>
              <a:gd name="connsiteY241" fmla="*/ 82411 h 5013196"/>
              <a:gd name="connsiteX242" fmla="*/ 3647224 w 12192000"/>
              <a:gd name="connsiteY242" fmla="*/ 83521 h 5013196"/>
              <a:gd name="connsiteX243" fmla="*/ 3683100 w 12192000"/>
              <a:gd name="connsiteY243" fmla="*/ 77327 h 5013196"/>
              <a:gd name="connsiteX244" fmla="*/ 3687901 w 12192000"/>
              <a:gd name="connsiteY244" fmla="*/ 78590 h 5013196"/>
              <a:gd name="connsiteX245" fmla="*/ 3711234 w 12192000"/>
              <a:gd name="connsiteY245" fmla="*/ 71883 h 5013196"/>
              <a:gd name="connsiteX246" fmla="*/ 3723318 w 12192000"/>
              <a:gd name="connsiteY246" fmla="*/ 69843 h 5013196"/>
              <a:gd name="connsiteX247" fmla="*/ 3726677 w 12192000"/>
              <a:gd name="connsiteY247" fmla="*/ 66330 h 5013196"/>
              <a:gd name="connsiteX248" fmla="*/ 3744535 w 12192000"/>
              <a:gd name="connsiteY248" fmla="*/ 64808 h 5013196"/>
              <a:gd name="connsiteX249" fmla="*/ 3746608 w 12192000"/>
              <a:gd name="connsiteY249" fmla="*/ 65740 h 5013196"/>
              <a:gd name="connsiteX250" fmla="*/ 3761262 w 12192000"/>
              <a:gd name="connsiteY250" fmla="*/ 60365 h 5013196"/>
              <a:gd name="connsiteX251" fmla="*/ 3773451 w 12192000"/>
              <a:gd name="connsiteY251" fmla="*/ 50884 h 5013196"/>
              <a:gd name="connsiteX252" fmla="*/ 3925626 w 12192000"/>
              <a:gd name="connsiteY252" fmla="*/ 53519 h 5013196"/>
              <a:gd name="connsiteX253" fmla="*/ 4056184 w 12192000"/>
              <a:gd name="connsiteY253" fmla="*/ 12503 h 5013196"/>
              <a:gd name="connsiteX254" fmla="*/ 4142196 w 12192000"/>
              <a:gd name="connsiteY254" fmla="*/ 33 h 501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2000" h="5013196">
                <a:moveTo>
                  <a:pt x="4142196" y="33"/>
                </a:moveTo>
                <a:cubicBezTo>
                  <a:pt x="4148062" y="-396"/>
                  <a:pt x="4148371" y="3330"/>
                  <a:pt x="4138795" y="15046"/>
                </a:cubicBezTo>
                <a:cubicBezTo>
                  <a:pt x="4157457" y="11498"/>
                  <a:pt x="4177037" y="25445"/>
                  <a:pt x="4166706" y="37291"/>
                </a:cubicBezTo>
                <a:cubicBezTo>
                  <a:pt x="4223118" y="11323"/>
                  <a:pt x="4307498" y="34620"/>
                  <a:pt x="4371550" y="22134"/>
                </a:cubicBezTo>
                <a:cubicBezTo>
                  <a:pt x="4407078" y="48914"/>
                  <a:pt x="4387627" y="23893"/>
                  <a:pt x="4424056" y="28369"/>
                </a:cubicBezTo>
                <a:cubicBezTo>
                  <a:pt x="4413661" y="3313"/>
                  <a:pt x="4468424" y="41731"/>
                  <a:pt x="4469897" y="13218"/>
                </a:cubicBezTo>
                <a:cubicBezTo>
                  <a:pt x="4476479" y="14935"/>
                  <a:pt x="4482810" y="17498"/>
                  <a:pt x="4489151" y="20285"/>
                </a:cubicBezTo>
                <a:lnTo>
                  <a:pt x="4492479" y="21730"/>
                </a:lnTo>
                <a:lnTo>
                  <a:pt x="4505693" y="22584"/>
                </a:lnTo>
                <a:lnTo>
                  <a:pt x="4509529" y="28985"/>
                </a:lnTo>
                <a:lnTo>
                  <a:pt x="4529499" y="34687"/>
                </a:lnTo>
                <a:cubicBezTo>
                  <a:pt x="4536963" y="35869"/>
                  <a:pt x="4544973" y="36029"/>
                  <a:pt x="4553795" y="34541"/>
                </a:cubicBezTo>
                <a:cubicBezTo>
                  <a:pt x="4575351" y="22864"/>
                  <a:pt x="4609487" y="36086"/>
                  <a:pt x="4640118" y="34699"/>
                </a:cubicBezTo>
                <a:lnTo>
                  <a:pt x="4654127" y="30952"/>
                </a:lnTo>
                <a:lnTo>
                  <a:pt x="4700168" y="35953"/>
                </a:lnTo>
                <a:cubicBezTo>
                  <a:pt x="4713264" y="36848"/>
                  <a:pt x="4726846" y="37197"/>
                  <a:pt x="4741127" y="36527"/>
                </a:cubicBezTo>
                <a:lnTo>
                  <a:pt x="4767598" y="33272"/>
                </a:lnTo>
                <a:lnTo>
                  <a:pt x="4774592" y="35449"/>
                </a:lnTo>
                <a:cubicBezTo>
                  <a:pt x="4786697" y="34976"/>
                  <a:pt x="4802577" y="26578"/>
                  <a:pt x="4801328" y="36454"/>
                </a:cubicBezTo>
                <a:lnTo>
                  <a:pt x="4814870" y="32797"/>
                </a:lnTo>
                <a:lnTo>
                  <a:pt x="4828440" y="40415"/>
                </a:lnTo>
                <a:cubicBezTo>
                  <a:pt x="4829942" y="42215"/>
                  <a:pt x="4831084" y="44138"/>
                  <a:pt x="4831826" y="46118"/>
                </a:cubicBezTo>
                <a:lnTo>
                  <a:pt x="4850785" y="43190"/>
                </a:lnTo>
                <a:lnTo>
                  <a:pt x="4866468" y="48539"/>
                </a:lnTo>
                <a:lnTo>
                  <a:pt x="4879983" y="44615"/>
                </a:lnTo>
                <a:lnTo>
                  <a:pt x="4885635" y="45342"/>
                </a:lnTo>
                <a:lnTo>
                  <a:pt x="4899698" y="47876"/>
                </a:lnTo>
                <a:cubicBezTo>
                  <a:pt x="4906918" y="49699"/>
                  <a:pt x="4915001" y="51908"/>
                  <a:pt x="4923986" y="53632"/>
                </a:cubicBezTo>
                <a:lnTo>
                  <a:pt x="4931544" y="54358"/>
                </a:lnTo>
                <a:lnTo>
                  <a:pt x="4948135" y="63529"/>
                </a:lnTo>
                <a:cubicBezTo>
                  <a:pt x="4960212" y="70470"/>
                  <a:pt x="4969702" y="75124"/>
                  <a:pt x="4980068" y="71052"/>
                </a:cubicBezTo>
                <a:cubicBezTo>
                  <a:pt x="4998023" y="79978"/>
                  <a:pt x="5010918" y="105669"/>
                  <a:pt x="5036541" y="98293"/>
                </a:cubicBezTo>
                <a:cubicBezTo>
                  <a:pt x="5028940" y="110173"/>
                  <a:pt x="5065159" y="99199"/>
                  <a:pt x="5069678" y="111179"/>
                </a:cubicBezTo>
                <a:cubicBezTo>
                  <a:pt x="5071842" y="120855"/>
                  <a:pt x="5083332" y="119782"/>
                  <a:pt x="5092160" y="123203"/>
                </a:cubicBezTo>
                <a:cubicBezTo>
                  <a:pt x="5098585" y="133008"/>
                  <a:pt x="5142841" y="141271"/>
                  <a:pt x="5158166" y="139568"/>
                </a:cubicBezTo>
                <a:cubicBezTo>
                  <a:pt x="5201256" y="128920"/>
                  <a:pt x="5236783" y="168222"/>
                  <a:pt x="5271252" y="160738"/>
                </a:cubicBezTo>
                <a:cubicBezTo>
                  <a:pt x="5280328" y="161512"/>
                  <a:pt x="5287877" y="163623"/>
                  <a:pt x="5294438" y="166556"/>
                </a:cubicBezTo>
                <a:lnTo>
                  <a:pt x="5310840" y="176769"/>
                </a:lnTo>
                <a:cubicBezTo>
                  <a:pt x="5311084" y="179074"/>
                  <a:pt x="5311328" y="181377"/>
                  <a:pt x="5311570" y="183681"/>
                </a:cubicBezTo>
                <a:lnTo>
                  <a:pt x="5323756" y="187718"/>
                </a:lnTo>
                <a:lnTo>
                  <a:pt x="5326259" y="189880"/>
                </a:lnTo>
                <a:cubicBezTo>
                  <a:pt x="5331024" y="194034"/>
                  <a:pt x="5335878" y="197977"/>
                  <a:pt x="5341357" y="201193"/>
                </a:cubicBezTo>
                <a:cubicBezTo>
                  <a:pt x="5355787" y="174949"/>
                  <a:pt x="5390353" y="224216"/>
                  <a:pt x="5391908" y="198291"/>
                </a:cubicBezTo>
                <a:cubicBezTo>
                  <a:pt x="5424533" y="211393"/>
                  <a:pt x="5417454" y="183279"/>
                  <a:pt x="5439031" y="216975"/>
                </a:cubicBezTo>
                <a:cubicBezTo>
                  <a:pt x="5505697" y="221021"/>
                  <a:pt x="5575360" y="263433"/>
                  <a:pt x="5640913" y="253028"/>
                </a:cubicBezTo>
                <a:cubicBezTo>
                  <a:pt x="5625666" y="261550"/>
                  <a:pt x="5637932" y="279363"/>
                  <a:pt x="5657312" y="280626"/>
                </a:cubicBezTo>
                <a:cubicBezTo>
                  <a:pt x="5599451" y="314971"/>
                  <a:pt x="5750508" y="268765"/>
                  <a:pt x="5734773" y="303244"/>
                </a:cubicBezTo>
                <a:cubicBezTo>
                  <a:pt x="5761561" y="276899"/>
                  <a:pt x="5869387" y="261233"/>
                  <a:pt x="5877770" y="296965"/>
                </a:cubicBezTo>
                <a:cubicBezTo>
                  <a:pt x="5915819" y="308827"/>
                  <a:pt x="5955621" y="307835"/>
                  <a:pt x="5989615" y="319663"/>
                </a:cubicBezTo>
                <a:lnTo>
                  <a:pt x="5996857" y="323549"/>
                </a:lnTo>
                <a:lnTo>
                  <a:pt x="6037387" y="312526"/>
                </a:lnTo>
                <a:cubicBezTo>
                  <a:pt x="6073044" y="306507"/>
                  <a:pt x="6106738" y="308466"/>
                  <a:pt x="6113074" y="325845"/>
                </a:cubicBezTo>
                <a:cubicBezTo>
                  <a:pt x="6172518" y="336304"/>
                  <a:pt x="6233561" y="323646"/>
                  <a:pt x="6280929" y="350444"/>
                </a:cubicBezTo>
                <a:cubicBezTo>
                  <a:pt x="6286383" y="347055"/>
                  <a:pt x="6292357" y="344643"/>
                  <a:pt x="6298665" y="342931"/>
                </a:cubicBezTo>
                <a:lnTo>
                  <a:pt x="6317326" y="339794"/>
                </a:lnTo>
                <a:lnTo>
                  <a:pt x="6319212" y="341004"/>
                </a:lnTo>
                <a:cubicBezTo>
                  <a:pt x="6328393" y="343898"/>
                  <a:pt x="6334701" y="343685"/>
                  <a:pt x="6339724" y="342098"/>
                </a:cubicBezTo>
                <a:lnTo>
                  <a:pt x="6345010" y="339148"/>
                </a:lnTo>
                <a:lnTo>
                  <a:pt x="6359332" y="338899"/>
                </a:lnTo>
                <a:lnTo>
                  <a:pt x="6388220" y="335714"/>
                </a:lnTo>
                <a:lnTo>
                  <a:pt x="6392994" y="337644"/>
                </a:lnTo>
                <a:lnTo>
                  <a:pt x="6435581" y="336775"/>
                </a:lnTo>
                <a:cubicBezTo>
                  <a:pt x="6435677" y="337170"/>
                  <a:pt x="6435772" y="337567"/>
                  <a:pt x="6435870" y="337963"/>
                </a:cubicBezTo>
                <a:cubicBezTo>
                  <a:pt x="6437488" y="340605"/>
                  <a:pt x="6440513" y="342516"/>
                  <a:pt x="6446571" y="342957"/>
                </a:cubicBezTo>
                <a:cubicBezTo>
                  <a:pt x="6432902" y="359852"/>
                  <a:pt x="6448636" y="349961"/>
                  <a:pt x="6467701" y="349765"/>
                </a:cubicBezTo>
                <a:cubicBezTo>
                  <a:pt x="6450726" y="375964"/>
                  <a:pt x="6507518" y="364791"/>
                  <a:pt x="6512727" y="380305"/>
                </a:cubicBezTo>
                <a:cubicBezTo>
                  <a:pt x="6527112" y="379570"/>
                  <a:pt x="6542020" y="379271"/>
                  <a:pt x="6557094" y="379532"/>
                </a:cubicBezTo>
                <a:lnTo>
                  <a:pt x="6565879" y="380030"/>
                </a:lnTo>
                <a:cubicBezTo>
                  <a:pt x="6565919" y="380123"/>
                  <a:pt x="6565958" y="380216"/>
                  <a:pt x="6565997" y="380310"/>
                </a:cubicBezTo>
                <a:cubicBezTo>
                  <a:pt x="6567779" y="380994"/>
                  <a:pt x="6570621" y="381376"/>
                  <a:pt x="6575147" y="381374"/>
                </a:cubicBezTo>
                <a:lnTo>
                  <a:pt x="6581899" y="380938"/>
                </a:lnTo>
                <a:lnTo>
                  <a:pt x="6598943" y="381906"/>
                </a:lnTo>
                <a:lnTo>
                  <a:pt x="6604421" y="384033"/>
                </a:lnTo>
                <a:lnTo>
                  <a:pt x="6606035" y="387465"/>
                </a:lnTo>
                <a:lnTo>
                  <a:pt x="6607669" y="387186"/>
                </a:lnTo>
                <a:cubicBezTo>
                  <a:pt x="6620475" y="382131"/>
                  <a:pt x="6625312" y="374007"/>
                  <a:pt x="6637532" y="398125"/>
                </a:cubicBezTo>
                <a:cubicBezTo>
                  <a:pt x="6666345" y="390437"/>
                  <a:pt x="6669861" y="404891"/>
                  <a:pt x="6706880" y="412381"/>
                </a:cubicBezTo>
                <a:cubicBezTo>
                  <a:pt x="6723837" y="404468"/>
                  <a:pt x="6736071" y="408511"/>
                  <a:pt x="6747500" y="416386"/>
                </a:cubicBezTo>
                <a:cubicBezTo>
                  <a:pt x="6784745" y="414659"/>
                  <a:pt x="6816872" y="426761"/>
                  <a:pt x="6857783" y="431905"/>
                </a:cubicBezTo>
                <a:cubicBezTo>
                  <a:pt x="6903934" y="423229"/>
                  <a:pt x="6923989" y="445532"/>
                  <a:pt x="6967720" y="450939"/>
                </a:cubicBezTo>
                <a:cubicBezTo>
                  <a:pt x="7008578" y="433412"/>
                  <a:pt x="6996867" y="470461"/>
                  <a:pt x="7018394" y="479831"/>
                </a:cubicBezTo>
                <a:lnTo>
                  <a:pt x="7024679" y="480968"/>
                </a:lnTo>
                <a:lnTo>
                  <a:pt x="7041715" y="479120"/>
                </a:lnTo>
                <a:lnTo>
                  <a:pt x="7048103" y="477610"/>
                </a:lnTo>
                <a:cubicBezTo>
                  <a:pt x="7052510" y="476872"/>
                  <a:pt x="7055450" y="476773"/>
                  <a:pt x="7057490" y="477135"/>
                </a:cubicBezTo>
                <a:lnTo>
                  <a:pt x="7057730" y="477383"/>
                </a:lnTo>
                <a:lnTo>
                  <a:pt x="7066511" y="476432"/>
                </a:lnTo>
                <a:cubicBezTo>
                  <a:pt x="7081316" y="474229"/>
                  <a:pt x="7095708" y="471522"/>
                  <a:pt x="7109401" y="468486"/>
                </a:cubicBezTo>
                <a:cubicBezTo>
                  <a:pt x="7121361" y="482413"/>
                  <a:pt x="7171741" y="462549"/>
                  <a:pt x="7166830" y="490255"/>
                </a:cubicBezTo>
                <a:cubicBezTo>
                  <a:pt x="7185318" y="486971"/>
                  <a:pt x="7196261" y="474996"/>
                  <a:pt x="7190442" y="493308"/>
                </a:cubicBezTo>
                <a:cubicBezTo>
                  <a:pt x="7196540" y="492742"/>
                  <a:pt x="7200336" y="494071"/>
                  <a:pt x="7203083" y="496324"/>
                </a:cubicBezTo>
                <a:lnTo>
                  <a:pt x="7203894" y="497408"/>
                </a:lnTo>
                <a:lnTo>
                  <a:pt x="7245004" y="489662"/>
                </a:lnTo>
                <a:lnTo>
                  <a:pt x="7250514" y="490724"/>
                </a:lnTo>
                <a:lnTo>
                  <a:pt x="7277246" y="483000"/>
                </a:lnTo>
                <a:lnTo>
                  <a:pt x="7291092" y="480435"/>
                </a:lnTo>
                <a:lnTo>
                  <a:pt x="7294933" y="476767"/>
                </a:lnTo>
                <a:cubicBezTo>
                  <a:pt x="7299121" y="474441"/>
                  <a:pt x="7305176" y="473213"/>
                  <a:pt x="7315408" y="474478"/>
                </a:cubicBezTo>
                <a:lnTo>
                  <a:pt x="7317786" y="475324"/>
                </a:lnTo>
                <a:lnTo>
                  <a:pt x="7334572" y="469306"/>
                </a:lnTo>
                <a:cubicBezTo>
                  <a:pt x="7339959" y="466649"/>
                  <a:pt x="7344710" y="463382"/>
                  <a:pt x="7348520" y="459268"/>
                </a:cubicBezTo>
                <a:cubicBezTo>
                  <a:pt x="7406571" y="477093"/>
                  <a:pt x="7460434" y="455124"/>
                  <a:pt x="7522997" y="455427"/>
                </a:cubicBezTo>
                <a:cubicBezTo>
                  <a:pt x="7592791" y="446837"/>
                  <a:pt x="7640927" y="437451"/>
                  <a:pt x="7686985" y="433023"/>
                </a:cubicBezTo>
                <a:cubicBezTo>
                  <a:pt x="7708370" y="428668"/>
                  <a:pt x="7865878" y="410662"/>
                  <a:pt x="7854068" y="422992"/>
                </a:cubicBezTo>
                <a:cubicBezTo>
                  <a:pt x="7918669" y="394524"/>
                  <a:pt x="7960767" y="420179"/>
                  <a:pt x="8034165" y="404917"/>
                </a:cubicBezTo>
                <a:cubicBezTo>
                  <a:pt x="8074975" y="430280"/>
                  <a:pt x="8052607" y="405995"/>
                  <a:pt x="8094381" y="408936"/>
                </a:cubicBezTo>
                <a:cubicBezTo>
                  <a:pt x="8082391" y="384233"/>
                  <a:pt x="8145291" y="420455"/>
                  <a:pt x="8146898" y="391776"/>
                </a:cubicBezTo>
                <a:cubicBezTo>
                  <a:pt x="8154450" y="393217"/>
                  <a:pt x="8161714" y="395521"/>
                  <a:pt x="8168993" y="398048"/>
                </a:cubicBezTo>
                <a:lnTo>
                  <a:pt x="8172809" y="399355"/>
                </a:lnTo>
                <a:lnTo>
                  <a:pt x="8187962" y="399651"/>
                </a:lnTo>
                <a:lnTo>
                  <a:pt x="8192382" y="405910"/>
                </a:lnTo>
                <a:lnTo>
                  <a:pt x="8375192" y="397097"/>
                </a:lnTo>
                <a:cubicBezTo>
                  <a:pt x="8390681" y="391124"/>
                  <a:pt x="8442343" y="386212"/>
                  <a:pt x="8454377" y="393549"/>
                </a:cubicBezTo>
                <a:cubicBezTo>
                  <a:pt x="8465613" y="394229"/>
                  <a:pt x="8477337" y="389940"/>
                  <a:pt x="8484740" y="398377"/>
                </a:cubicBezTo>
                <a:cubicBezTo>
                  <a:pt x="8509291" y="401173"/>
                  <a:pt x="8565518" y="407621"/>
                  <a:pt x="8601673" y="410319"/>
                </a:cubicBezTo>
                <a:cubicBezTo>
                  <a:pt x="8619550" y="396781"/>
                  <a:pt x="8652058" y="416886"/>
                  <a:pt x="8701676" y="414569"/>
                </a:cubicBezTo>
                <a:cubicBezTo>
                  <a:pt x="8721163" y="399040"/>
                  <a:pt x="8735137" y="413192"/>
                  <a:pt x="8773288" y="391295"/>
                </a:cubicBezTo>
                <a:cubicBezTo>
                  <a:pt x="8775124" y="392937"/>
                  <a:pt x="8777353" y="394408"/>
                  <a:pt x="8779909" y="395664"/>
                </a:cubicBezTo>
                <a:cubicBezTo>
                  <a:pt x="8794759" y="402954"/>
                  <a:pt x="8817153" y="401520"/>
                  <a:pt x="8829932" y="392461"/>
                </a:cubicBezTo>
                <a:cubicBezTo>
                  <a:pt x="8891235" y="362336"/>
                  <a:pt x="8949370" y="358860"/>
                  <a:pt x="9003386" y="349460"/>
                </a:cubicBezTo>
                <a:cubicBezTo>
                  <a:pt x="9064740" y="341657"/>
                  <a:pt x="9026331" y="373992"/>
                  <a:pt x="9101185" y="344080"/>
                </a:cubicBezTo>
                <a:cubicBezTo>
                  <a:pt x="9110310" y="353604"/>
                  <a:pt x="9120116" y="353365"/>
                  <a:pt x="9136185" y="347296"/>
                </a:cubicBezTo>
                <a:cubicBezTo>
                  <a:pt x="9166057" y="344262"/>
                  <a:pt x="9165783" y="369927"/>
                  <a:pt x="9194801" y="352367"/>
                </a:cubicBezTo>
                <a:cubicBezTo>
                  <a:pt x="9190472" y="366462"/>
                  <a:pt x="9252023" y="353523"/>
                  <a:pt x="9239316" y="368776"/>
                </a:cubicBezTo>
                <a:cubicBezTo>
                  <a:pt x="9259813" y="379833"/>
                  <a:pt x="9267827" y="358579"/>
                  <a:pt x="9288052" y="368014"/>
                </a:cubicBezTo>
                <a:cubicBezTo>
                  <a:pt x="9310099" y="368953"/>
                  <a:pt x="9274359" y="354287"/>
                  <a:pt x="9298465" y="351514"/>
                </a:cubicBezTo>
                <a:cubicBezTo>
                  <a:pt x="9327883" y="350627"/>
                  <a:pt x="9325850" y="325510"/>
                  <a:pt x="9350892" y="355996"/>
                </a:cubicBezTo>
                <a:lnTo>
                  <a:pt x="9430522" y="364586"/>
                </a:lnTo>
                <a:cubicBezTo>
                  <a:pt x="9447485" y="355425"/>
                  <a:pt x="9461870" y="358450"/>
                  <a:pt x="9476215" y="365325"/>
                </a:cubicBezTo>
                <a:cubicBezTo>
                  <a:pt x="9516917" y="360669"/>
                  <a:pt x="9555019" y="370080"/>
                  <a:pt x="9601276" y="371922"/>
                </a:cubicBezTo>
                <a:cubicBezTo>
                  <a:pt x="9650279" y="359692"/>
                  <a:pt x="9677305" y="380141"/>
                  <a:pt x="9726733" y="382019"/>
                </a:cubicBezTo>
                <a:cubicBezTo>
                  <a:pt x="9773839" y="358530"/>
                  <a:pt x="9760877" y="410908"/>
                  <a:pt x="9802144" y="407697"/>
                </a:cubicBezTo>
                <a:cubicBezTo>
                  <a:pt x="9868120" y="385365"/>
                  <a:pt x="9801669" y="424896"/>
                  <a:pt x="9905153" y="413868"/>
                </a:cubicBezTo>
                <a:cubicBezTo>
                  <a:pt x="9910811" y="410359"/>
                  <a:pt x="9923612" y="413238"/>
                  <a:pt x="9922553" y="417787"/>
                </a:cubicBezTo>
                <a:cubicBezTo>
                  <a:pt x="9945213" y="415195"/>
                  <a:pt x="10012509" y="437971"/>
                  <a:pt x="10044658" y="431295"/>
                </a:cubicBezTo>
                <a:cubicBezTo>
                  <a:pt x="10108994" y="441322"/>
                  <a:pt x="10138326" y="418598"/>
                  <a:pt x="10184585" y="420356"/>
                </a:cubicBezTo>
                <a:cubicBezTo>
                  <a:pt x="10238805" y="433245"/>
                  <a:pt x="10270973" y="446023"/>
                  <a:pt x="10366435" y="475646"/>
                </a:cubicBezTo>
                <a:lnTo>
                  <a:pt x="10688220" y="555476"/>
                </a:lnTo>
                <a:cubicBezTo>
                  <a:pt x="10812002" y="626549"/>
                  <a:pt x="10955764" y="565297"/>
                  <a:pt x="11026690" y="563899"/>
                </a:cubicBezTo>
                <a:cubicBezTo>
                  <a:pt x="11053150" y="535972"/>
                  <a:pt x="11079708" y="560938"/>
                  <a:pt x="11113779" y="547086"/>
                </a:cubicBezTo>
                <a:cubicBezTo>
                  <a:pt x="11191398" y="533240"/>
                  <a:pt x="11265999" y="496724"/>
                  <a:pt x="11369556" y="504937"/>
                </a:cubicBezTo>
                <a:cubicBezTo>
                  <a:pt x="11406977" y="422376"/>
                  <a:pt x="11530972" y="456417"/>
                  <a:pt x="11623342" y="401646"/>
                </a:cubicBezTo>
                <a:cubicBezTo>
                  <a:pt x="11678749" y="386540"/>
                  <a:pt x="11771467" y="415601"/>
                  <a:pt x="11786511" y="371608"/>
                </a:cubicBezTo>
                <a:cubicBezTo>
                  <a:pt x="11815065" y="394479"/>
                  <a:pt x="11834769" y="350469"/>
                  <a:pt x="11862577" y="343767"/>
                </a:cubicBezTo>
                <a:cubicBezTo>
                  <a:pt x="11886839" y="357655"/>
                  <a:pt x="11896496" y="342356"/>
                  <a:pt x="11916612" y="337028"/>
                </a:cubicBezTo>
                <a:cubicBezTo>
                  <a:pt x="11926953" y="346090"/>
                  <a:pt x="11944208" y="343709"/>
                  <a:pt x="11948830" y="331280"/>
                </a:cubicBezTo>
                <a:cubicBezTo>
                  <a:pt x="11937556" y="304981"/>
                  <a:pt x="11999127" y="312097"/>
                  <a:pt x="12001583" y="292861"/>
                </a:cubicBezTo>
                <a:cubicBezTo>
                  <a:pt x="12027437" y="287117"/>
                  <a:pt x="12120562" y="289932"/>
                  <a:pt x="12174977" y="277870"/>
                </a:cubicBezTo>
                <a:lnTo>
                  <a:pt x="12192000" y="269767"/>
                </a:lnTo>
                <a:lnTo>
                  <a:pt x="12192000" y="5013196"/>
                </a:lnTo>
                <a:lnTo>
                  <a:pt x="0" y="5013196"/>
                </a:lnTo>
                <a:lnTo>
                  <a:pt x="0" y="630667"/>
                </a:lnTo>
                <a:lnTo>
                  <a:pt x="11075" y="628396"/>
                </a:lnTo>
                <a:cubicBezTo>
                  <a:pt x="23002" y="626376"/>
                  <a:pt x="33255" y="624731"/>
                  <a:pt x="44061" y="621814"/>
                </a:cubicBezTo>
                <a:cubicBezTo>
                  <a:pt x="78982" y="608550"/>
                  <a:pt x="115649" y="579219"/>
                  <a:pt x="136694" y="569633"/>
                </a:cubicBezTo>
                <a:lnTo>
                  <a:pt x="170342" y="564295"/>
                </a:lnTo>
                <a:cubicBezTo>
                  <a:pt x="169880" y="561325"/>
                  <a:pt x="169417" y="558353"/>
                  <a:pt x="168955" y="555382"/>
                </a:cubicBezTo>
                <a:lnTo>
                  <a:pt x="181474" y="554499"/>
                </a:lnTo>
                <a:lnTo>
                  <a:pt x="209440" y="553779"/>
                </a:lnTo>
                <a:cubicBezTo>
                  <a:pt x="226869" y="552113"/>
                  <a:pt x="275442" y="553383"/>
                  <a:pt x="293152" y="549794"/>
                </a:cubicBezTo>
                <a:cubicBezTo>
                  <a:pt x="298104" y="540169"/>
                  <a:pt x="305921" y="534831"/>
                  <a:pt x="315693" y="532248"/>
                </a:cubicBezTo>
                <a:lnTo>
                  <a:pt x="337305" y="531590"/>
                </a:lnTo>
                <a:lnTo>
                  <a:pt x="462252" y="506369"/>
                </a:lnTo>
                <a:lnTo>
                  <a:pt x="479457" y="504341"/>
                </a:lnTo>
                <a:lnTo>
                  <a:pt x="488653" y="496475"/>
                </a:lnTo>
                <a:cubicBezTo>
                  <a:pt x="495751" y="494808"/>
                  <a:pt x="516240" y="495433"/>
                  <a:pt x="522053" y="494343"/>
                </a:cubicBezTo>
                <a:lnTo>
                  <a:pt x="523520" y="489931"/>
                </a:lnTo>
                <a:cubicBezTo>
                  <a:pt x="541965" y="482593"/>
                  <a:pt x="611396" y="458013"/>
                  <a:pt x="632714" y="450319"/>
                </a:cubicBezTo>
                <a:cubicBezTo>
                  <a:pt x="637120" y="456979"/>
                  <a:pt x="646523" y="446165"/>
                  <a:pt x="651426" y="443762"/>
                </a:cubicBezTo>
                <a:cubicBezTo>
                  <a:pt x="652273" y="448286"/>
                  <a:pt x="664268" y="449456"/>
                  <a:pt x="667724" y="445356"/>
                </a:cubicBezTo>
                <a:cubicBezTo>
                  <a:pt x="751466" y="421701"/>
                  <a:pt x="710176" y="468211"/>
                  <a:pt x="757679" y="438363"/>
                </a:cubicBezTo>
                <a:cubicBezTo>
                  <a:pt x="766141" y="436289"/>
                  <a:pt x="773060" y="437997"/>
                  <a:pt x="779159" y="441277"/>
                </a:cubicBezTo>
                <a:lnTo>
                  <a:pt x="788293" y="448081"/>
                </a:lnTo>
                <a:lnTo>
                  <a:pt x="822923" y="434292"/>
                </a:lnTo>
                <a:cubicBezTo>
                  <a:pt x="840014" y="429396"/>
                  <a:pt x="858036" y="426029"/>
                  <a:pt x="876559" y="424306"/>
                </a:cubicBezTo>
                <a:cubicBezTo>
                  <a:pt x="880889" y="433506"/>
                  <a:pt x="895209" y="420068"/>
                  <a:pt x="902011" y="417336"/>
                </a:cubicBezTo>
                <a:cubicBezTo>
                  <a:pt x="902191" y="423390"/>
                  <a:pt x="917419" y="426022"/>
                  <a:pt x="922715" y="420917"/>
                </a:cubicBezTo>
                <a:cubicBezTo>
                  <a:pt x="1035495" y="397234"/>
                  <a:pt x="972839" y="454951"/>
                  <a:pt x="1040139" y="419808"/>
                </a:cubicBezTo>
                <a:cubicBezTo>
                  <a:pt x="1051469" y="417835"/>
                  <a:pt x="1060048" y="420716"/>
                  <a:pt x="1067251" y="425602"/>
                </a:cubicBezTo>
                <a:lnTo>
                  <a:pt x="1080272" y="437887"/>
                </a:lnTo>
                <a:lnTo>
                  <a:pt x="1090219" y="433244"/>
                </a:lnTo>
                <a:cubicBezTo>
                  <a:pt x="1128054" y="432213"/>
                  <a:pt x="1139443" y="444840"/>
                  <a:pt x="1161226" y="431522"/>
                </a:cubicBezTo>
                <a:cubicBezTo>
                  <a:pt x="1194247" y="457797"/>
                  <a:pt x="1182853" y="433812"/>
                  <a:pt x="1207525" y="429257"/>
                </a:cubicBezTo>
                <a:cubicBezTo>
                  <a:pt x="1226951" y="423550"/>
                  <a:pt x="1190923" y="413889"/>
                  <a:pt x="1210030" y="412023"/>
                </a:cubicBezTo>
                <a:cubicBezTo>
                  <a:pt x="1230853" y="418586"/>
                  <a:pt x="1229491" y="397066"/>
                  <a:pt x="1251170" y="405160"/>
                </a:cubicBezTo>
                <a:cubicBezTo>
                  <a:pt x="1246235" y="421478"/>
                  <a:pt x="1293590" y="401251"/>
                  <a:pt x="1295331" y="415400"/>
                </a:cubicBezTo>
                <a:cubicBezTo>
                  <a:pt x="1313247" y="394801"/>
                  <a:pt x="1322885" y="419606"/>
                  <a:pt x="1347118" y="412922"/>
                </a:cubicBezTo>
                <a:cubicBezTo>
                  <a:pt x="1358442" y="405047"/>
                  <a:pt x="1366690" y="403583"/>
                  <a:pt x="1378108" y="411628"/>
                </a:cubicBezTo>
                <a:cubicBezTo>
                  <a:pt x="1430244" y="373345"/>
                  <a:pt x="1410029" y="409382"/>
                  <a:pt x="1459192" y="394137"/>
                </a:cubicBezTo>
                <a:cubicBezTo>
                  <a:pt x="1501499" y="378273"/>
                  <a:pt x="1549591" y="367610"/>
                  <a:pt x="1590120" y="330826"/>
                </a:cubicBezTo>
                <a:cubicBezTo>
                  <a:pt x="1597495" y="320478"/>
                  <a:pt x="1615987" y="316279"/>
                  <a:pt x="1631417" y="321445"/>
                </a:cubicBezTo>
                <a:cubicBezTo>
                  <a:pt x="1634069" y="322335"/>
                  <a:pt x="1636534" y="323476"/>
                  <a:pt x="1638727" y="324828"/>
                </a:cubicBezTo>
                <a:cubicBezTo>
                  <a:pt x="1674229" y="318675"/>
                  <a:pt x="1804005" y="291708"/>
                  <a:pt x="1844438" y="284522"/>
                </a:cubicBezTo>
                <a:cubicBezTo>
                  <a:pt x="1847960" y="297582"/>
                  <a:pt x="1868036" y="273541"/>
                  <a:pt x="1881324" y="281715"/>
                </a:cubicBezTo>
                <a:cubicBezTo>
                  <a:pt x="1890865" y="288925"/>
                  <a:pt x="1899182" y="283313"/>
                  <a:pt x="1908999" y="282556"/>
                </a:cubicBezTo>
                <a:cubicBezTo>
                  <a:pt x="1922050" y="288125"/>
                  <a:pt x="1964084" y="276888"/>
                  <a:pt x="1974956" y="269176"/>
                </a:cubicBezTo>
                <a:cubicBezTo>
                  <a:pt x="2000789" y="242591"/>
                  <a:pt x="2060915" y="260908"/>
                  <a:pt x="2082409" y="240508"/>
                </a:cubicBezTo>
                <a:cubicBezTo>
                  <a:pt x="2090286" y="237431"/>
                  <a:pt x="2098026" y="236104"/>
                  <a:pt x="2105639" y="235866"/>
                </a:cubicBezTo>
                <a:lnTo>
                  <a:pt x="2126992" y="237686"/>
                </a:lnTo>
                <a:lnTo>
                  <a:pt x="2133154" y="243170"/>
                </a:lnTo>
                <a:lnTo>
                  <a:pt x="2146154" y="241550"/>
                </a:lnTo>
                <a:lnTo>
                  <a:pt x="2149901" y="242334"/>
                </a:lnTo>
                <a:cubicBezTo>
                  <a:pt x="2157061" y="243856"/>
                  <a:pt x="2164126" y="245165"/>
                  <a:pt x="2171100" y="245607"/>
                </a:cubicBezTo>
                <a:cubicBezTo>
                  <a:pt x="2161432" y="217726"/>
                  <a:pt x="2228843" y="244778"/>
                  <a:pt x="2209148" y="222443"/>
                </a:cubicBezTo>
                <a:cubicBezTo>
                  <a:pt x="2245795" y="220027"/>
                  <a:pt x="2217435" y="199404"/>
                  <a:pt x="2261889" y="218750"/>
                </a:cubicBezTo>
                <a:cubicBezTo>
                  <a:pt x="2318421" y="194794"/>
                  <a:pt x="2408342" y="201713"/>
                  <a:pt x="2452315" y="166117"/>
                </a:cubicBezTo>
                <a:cubicBezTo>
                  <a:pt x="2447016" y="179502"/>
                  <a:pt x="2471204" y="189377"/>
                  <a:pt x="2487710" y="182485"/>
                </a:cubicBezTo>
                <a:cubicBezTo>
                  <a:pt x="2469218" y="234964"/>
                  <a:pt x="2552592" y="134331"/>
                  <a:pt x="2567870" y="169640"/>
                </a:cubicBezTo>
                <a:cubicBezTo>
                  <a:pt x="2567993" y="136603"/>
                  <a:pt x="2641492" y="79264"/>
                  <a:pt x="2677053" y="105731"/>
                </a:cubicBezTo>
                <a:cubicBezTo>
                  <a:pt x="2730362" y="98156"/>
                  <a:pt x="2767701" y="70180"/>
                  <a:pt x="2823914" y="80085"/>
                </a:cubicBezTo>
                <a:cubicBezTo>
                  <a:pt x="2825573" y="75636"/>
                  <a:pt x="2828354" y="71885"/>
                  <a:pt x="2831912" y="68644"/>
                </a:cubicBezTo>
                <a:lnTo>
                  <a:pt x="2843870" y="60725"/>
                </a:lnTo>
                <a:lnTo>
                  <a:pt x="2846217" y="61243"/>
                </a:lnTo>
                <a:cubicBezTo>
                  <a:pt x="2855406" y="61177"/>
                  <a:pt x="2860075" y="59230"/>
                  <a:pt x="2862745" y="56460"/>
                </a:cubicBezTo>
                <a:lnTo>
                  <a:pt x="2864596" y="52436"/>
                </a:lnTo>
                <a:lnTo>
                  <a:pt x="2875381" y="48221"/>
                </a:lnTo>
                <a:lnTo>
                  <a:pt x="2895139" y="37404"/>
                </a:lnTo>
                <a:lnTo>
                  <a:pt x="2900232" y="37736"/>
                </a:lnTo>
                <a:lnTo>
                  <a:pt x="2932205" y="25091"/>
                </a:lnTo>
                <a:lnTo>
                  <a:pt x="2933310" y="26034"/>
                </a:lnTo>
                <a:cubicBezTo>
                  <a:pt x="2936512" y="27864"/>
                  <a:pt x="2940256" y="28670"/>
                  <a:pt x="2945218" y="27359"/>
                </a:cubicBezTo>
                <a:cubicBezTo>
                  <a:pt x="2947316" y="45762"/>
                  <a:pt x="2952012" y="32829"/>
                  <a:pt x="2966465" y="27335"/>
                </a:cubicBezTo>
                <a:cubicBezTo>
                  <a:pt x="2972951" y="54691"/>
                  <a:pt x="3008144" y="29186"/>
                  <a:pt x="3023668" y="41123"/>
                </a:cubicBezTo>
                <a:cubicBezTo>
                  <a:pt x="3034143" y="36470"/>
                  <a:pt x="3045337" y="32050"/>
                  <a:pt x="3057077" y="28063"/>
                </a:cubicBezTo>
                <a:lnTo>
                  <a:pt x="3151915" y="24461"/>
                </a:lnTo>
                <a:lnTo>
                  <a:pt x="3251671" y="44793"/>
                </a:lnTo>
                <a:cubicBezTo>
                  <a:pt x="3288430" y="44614"/>
                  <a:pt x="3320402" y="52254"/>
                  <a:pt x="3351400" y="45905"/>
                </a:cubicBezTo>
                <a:cubicBezTo>
                  <a:pt x="3364152" y="52066"/>
                  <a:pt x="3376107" y="54432"/>
                  <a:pt x="3387481" y="44661"/>
                </a:cubicBezTo>
                <a:cubicBezTo>
                  <a:pt x="3421834" y="47236"/>
                  <a:pt x="3430384" y="60743"/>
                  <a:pt x="3451923" y="49700"/>
                </a:cubicBezTo>
                <a:cubicBezTo>
                  <a:pt x="3471592" y="71444"/>
                  <a:pt x="3472580" y="62993"/>
                  <a:pt x="3481520" y="56505"/>
                </a:cubicBezTo>
                <a:lnTo>
                  <a:pt x="3482804" y="56030"/>
                </a:lnTo>
                <a:lnTo>
                  <a:pt x="3485495" y="59139"/>
                </a:lnTo>
                <a:lnTo>
                  <a:pt x="3490972" y="60504"/>
                </a:lnTo>
                <a:lnTo>
                  <a:pt x="3505835" y="59295"/>
                </a:lnTo>
                <a:lnTo>
                  <a:pt x="3511410" y="58026"/>
                </a:lnTo>
                <a:cubicBezTo>
                  <a:pt x="3515254" y="57455"/>
                  <a:pt x="3517816" y="57465"/>
                  <a:pt x="3519598" y="57901"/>
                </a:cubicBezTo>
                <a:lnTo>
                  <a:pt x="3519807" y="58156"/>
                </a:lnTo>
                <a:lnTo>
                  <a:pt x="3527466" y="57534"/>
                </a:lnTo>
                <a:cubicBezTo>
                  <a:pt x="3540383" y="55888"/>
                  <a:pt x="3552942" y="53726"/>
                  <a:pt x="3564889" y="51208"/>
                </a:cubicBezTo>
                <a:cubicBezTo>
                  <a:pt x="3575289" y="65525"/>
                  <a:pt x="3619274" y="47602"/>
                  <a:pt x="3614922" y="75022"/>
                </a:cubicBezTo>
                <a:cubicBezTo>
                  <a:pt x="3631051" y="72436"/>
                  <a:pt x="3640626" y="60912"/>
                  <a:pt x="3635506" y="78936"/>
                </a:cubicBezTo>
                <a:cubicBezTo>
                  <a:pt x="3640824" y="78600"/>
                  <a:pt x="3644132" y="80065"/>
                  <a:pt x="3646525" y="82411"/>
                </a:cubicBezTo>
                <a:lnTo>
                  <a:pt x="3647224" y="83521"/>
                </a:lnTo>
                <a:lnTo>
                  <a:pt x="3683100" y="77327"/>
                </a:lnTo>
                <a:lnTo>
                  <a:pt x="3687901" y="78590"/>
                </a:lnTo>
                <a:lnTo>
                  <a:pt x="3711234" y="71883"/>
                </a:lnTo>
                <a:lnTo>
                  <a:pt x="3723318" y="69843"/>
                </a:lnTo>
                <a:lnTo>
                  <a:pt x="3726677" y="66330"/>
                </a:lnTo>
                <a:cubicBezTo>
                  <a:pt x="3730335" y="64168"/>
                  <a:pt x="3735615" y="63170"/>
                  <a:pt x="3744535" y="64808"/>
                </a:cubicBezTo>
                <a:lnTo>
                  <a:pt x="3746608" y="65740"/>
                </a:lnTo>
                <a:lnTo>
                  <a:pt x="3761262" y="60365"/>
                </a:lnTo>
                <a:cubicBezTo>
                  <a:pt x="3765968" y="57919"/>
                  <a:pt x="3770117" y="54839"/>
                  <a:pt x="3773451" y="50884"/>
                </a:cubicBezTo>
                <a:cubicBezTo>
                  <a:pt x="3824036" y="70790"/>
                  <a:pt x="3871065" y="50900"/>
                  <a:pt x="3925626" y="53519"/>
                </a:cubicBezTo>
                <a:cubicBezTo>
                  <a:pt x="3949771" y="85474"/>
                  <a:pt x="4043223" y="44139"/>
                  <a:pt x="4056184" y="12503"/>
                </a:cubicBezTo>
                <a:cubicBezTo>
                  <a:pt x="4056987" y="40004"/>
                  <a:pt x="4124598" y="1322"/>
                  <a:pt x="4142196" y="3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4FF1CE-72EA-58AB-4C78-54E8092B7C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195363"/>
              </p:ext>
            </p:extLst>
          </p:nvPr>
        </p:nvGraphicFramePr>
        <p:xfrm>
          <a:off x="7160216" y="2641299"/>
          <a:ext cx="4107051" cy="3613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gular Pentagon 6">
            <a:extLst>
              <a:ext uri="{FF2B5EF4-FFF2-40B4-BE49-F238E27FC236}">
                <a16:creationId xmlns:a16="http://schemas.microsoft.com/office/drawing/2014/main" id="{4CA37381-27C9-1B5B-8784-A0E0DD6185BD}"/>
              </a:ext>
            </a:extLst>
          </p:cNvPr>
          <p:cNvSpPr/>
          <p:nvPr/>
        </p:nvSpPr>
        <p:spPr>
          <a:xfrm rot="21075085">
            <a:off x="276031" y="1253150"/>
            <a:ext cx="5566125" cy="4055418"/>
          </a:xfrm>
          <a:prstGeom prst="pentagon">
            <a:avLst/>
          </a:prstGeom>
          <a:solidFill>
            <a:schemeClr val="accent3">
              <a:lumMod val="60000"/>
              <a:lumOff val="40000"/>
              <a:alpha val="44710"/>
            </a:schemeClr>
          </a:solidFill>
          <a:ln>
            <a:noFill/>
          </a:ln>
          <a:effectLst>
            <a:glow rad="127000">
              <a:schemeClr val="accent1">
                <a:alpha val="12000"/>
              </a:schemeClr>
            </a:glow>
            <a:outerShdw blurRad="1042380" dist="50800" dir="5400000" sx="99000" sy="99000" algn="ctr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 prstMaterial="matte">
            <a:bevelB w="190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chemeClr val="tx1"/>
                </a:solidFill>
                <a:effectLst/>
              </a:rPr>
              <a:t>Reverse marketing involves a reversal of traditional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</a:rPr>
              <a:t>buyer-supplier roles. Traditionally, the supplier has taken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</a:rPr>
              <a:t>the initiative. In reverse marketing the buyer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</a:rPr>
              <a:t>tries to convince the supplier to provide exactly what the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b="0" i="0" dirty="0">
                <a:solidFill>
                  <a:schemeClr val="tx1"/>
                </a:solidFill>
                <a:effectLst/>
              </a:rPr>
              <a:t>buyer’s organization needs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 descr="Question mark">
            <a:extLst>
              <a:ext uri="{FF2B5EF4-FFF2-40B4-BE49-F238E27FC236}">
                <a16:creationId xmlns:a16="http://schemas.microsoft.com/office/drawing/2014/main" id="{FB9645FF-A28B-7241-789F-DA36C7D648AB}"/>
              </a:ext>
            </a:extLst>
          </p:cNvPr>
          <p:cNvSpPr/>
          <p:nvPr/>
        </p:nvSpPr>
        <p:spPr>
          <a:xfrm>
            <a:off x="7649516" y="629654"/>
            <a:ext cx="662080" cy="662080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56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ED97C-73BE-D48C-2C52-F6ADD79B4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876" y="261783"/>
            <a:ext cx="5040791" cy="12160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b="0" i="0" dirty="0">
                <a:effectLst/>
                <a:latin typeface="Poppins" pitchFamily="2" charset="77"/>
              </a:rPr>
              <a:t>Overview of this article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DEE51EB-F53D-C85D-EF7B-CEF0A5824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b="11172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  <a:ln>
            <a:solidFill>
              <a:schemeClr val="lt1">
                <a:hueOff val="0"/>
                <a:satOff val="0"/>
                <a:lumOff val="0"/>
              </a:schemeClr>
            </a:solidFill>
          </a:ln>
          <a:effectLst/>
        </p:spPr>
      </p:pic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6BD4627A-5F17-0D3F-CC8F-48136DB654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8316177"/>
              </p:ext>
            </p:extLst>
          </p:nvPr>
        </p:nvGraphicFramePr>
        <p:xfrm>
          <a:off x="612875" y="1477807"/>
          <a:ext cx="5564901" cy="4967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2191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60022CF-D73B-45FB-8DD4-1B1C0C92E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D491E-9247-7BE4-8C02-B0A26F1ED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505664" cy="1216024"/>
          </a:xfrm>
        </p:spPr>
        <p:txBody>
          <a:bodyPr>
            <a:normAutofit/>
          </a:bodyPr>
          <a:lstStyle/>
          <a:p>
            <a:r>
              <a:rPr lang="en-IN" b="0" i="0" dirty="0">
                <a:effectLst/>
                <a:latin typeface="Söhne"/>
              </a:rPr>
              <a:t>Important Aspect: Technical Capability</a:t>
            </a:r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C2C106E-0A9A-4090-95B9-B7070646D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61483" y="-2"/>
            <a:ext cx="1329192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101112" y="6857735"/>
                </a:lnTo>
                <a:cubicBezTo>
                  <a:pt x="115369" y="6839114"/>
                  <a:pt x="142394" y="6806441"/>
                  <a:pt x="137705" y="6776847"/>
                </a:cubicBezTo>
                <a:cubicBezTo>
                  <a:pt x="148424" y="6767643"/>
                  <a:pt x="156380" y="6753187"/>
                  <a:pt x="149205" y="6737706"/>
                </a:cubicBezTo>
                <a:cubicBezTo>
                  <a:pt x="155245" y="6708183"/>
                  <a:pt x="170958" y="6713000"/>
                  <a:pt x="173944" y="6691589"/>
                </a:cubicBezTo>
                <a:cubicBezTo>
                  <a:pt x="174057" y="6689618"/>
                  <a:pt x="165855" y="6661941"/>
                  <a:pt x="165968" y="6659970"/>
                </a:cubicBezTo>
                <a:cubicBezTo>
                  <a:pt x="166538" y="6656036"/>
                  <a:pt x="165560" y="6637698"/>
                  <a:pt x="166592" y="6636211"/>
                </a:cubicBezTo>
                <a:lnTo>
                  <a:pt x="184036" y="6594177"/>
                </a:lnTo>
                <a:cubicBezTo>
                  <a:pt x="192044" y="6580421"/>
                  <a:pt x="188570" y="6573022"/>
                  <a:pt x="198076" y="6557575"/>
                </a:cubicBezTo>
                <a:cubicBezTo>
                  <a:pt x="200255" y="6540981"/>
                  <a:pt x="232864" y="6478671"/>
                  <a:pt x="251033" y="6492130"/>
                </a:cubicBezTo>
                <a:cubicBezTo>
                  <a:pt x="252316" y="6486906"/>
                  <a:pt x="263405" y="6432771"/>
                  <a:pt x="266720" y="6431610"/>
                </a:cubicBezTo>
                <a:lnTo>
                  <a:pt x="310425" y="6379786"/>
                </a:lnTo>
                <a:cubicBezTo>
                  <a:pt x="310468" y="6347539"/>
                  <a:pt x="314739" y="6343120"/>
                  <a:pt x="293648" y="6334727"/>
                </a:cubicBezTo>
                <a:cubicBezTo>
                  <a:pt x="293165" y="6323607"/>
                  <a:pt x="271546" y="6324415"/>
                  <a:pt x="271063" y="6313295"/>
                </a:cubicBezTo>
                <a:cubicBezTo>
                  <a:pt x="270633" y="6307513"/>
                  <a:pt x="278657" y="6285828"/>
                  <a:pt x="278227" y="6280046"/>
                </a:cubicBezTo>
                <a:cubicBezTo>
                  <a:pt x="276993" y="6275532"/>
                  <a:pt x="276658" y="6280700"/>
                  <a:pt x="281226" y="6272987"/>
                </a:cubicBezTo>
                <a:lnTo>
                  <a:pt x="288000" y="6252834"/>
                </a:ln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24" name="TextBox 21">
            <a:extLst>
              <a:ext uri="{FF2B5EF4-FFF2-40B4-BE49-F238E27FC236}">
                <a16:creationId xmlns:a16="http://schemas.microsoft.com/office/drawing/2014/main" id="{42293E5B-8E85-DE9D-0C06-DB1F4972A2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5867443"/>
              </p:ext>
            </p:extLst>
          </p:nvPr>
        </p:nvGraphicFramePr>
        <p:xfrm>
          <a:off x="1551756" y="2996765"/>
          <a:ext cx="8908088" cy="3615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6" name="Down Arrow Callout 45">
            <a:extLst>
              <a:ext uri="{FF2B5EF4-FFF2-40B4-BE49-F238E27FC236}">
                <a16:creationId xmlns:a16="http://schemas.microsoft.com/office/drawing/2014/main" id="{73C961A8-B74B-AF6F-E9D4-A0C0602935B7}"/>
              </a:ext>
            </a:extLst>
          </p:cNvPr>
          <p:cNvSpPr/>
          <p:nvPr/>
        </p:nvSpPr>
        <p:spPr>
          <a:xfrm>
            <a:off x="4918556" y="1825625"/>
            <a:ext cx="2174488" cy="1029087"/>
          </a:xfrm>
          <a:prstGeom prst="downArrow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Supplier Development</a:t>
            </a:r>
          </a:p>
        </p:txBody>
      </p:sp>
    </p:spTree>
    <p:extLst>
      <p:ext uri="{BB962C8B-B14F-4D97-AF65-F5344CB8AC3E}">
        <p14:creationId xmlns:p14="http://schemas.microsoft.com/office/powerpoint/2010/main" val="3089723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9BD3B-B4A8-F95D-95A8-84008990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80" y="1003299"/>
            <a:ext cx="4397421" cy="1104900"/>
          </a:xfrm>
        </p:spPr>
        <p:txBody>
          <a:bodyPr>
            <a:normAutofit/>
          </a:bodyPr>
          <a:lstStyle/>
          <a:p>
            <a:r>
              <a:rPr lang="en-IN" sz="2000" i="0" dirty="0">
                <a:solidFill>
                  <a:schemeClr val="tx1"/>
                </a:solidFill>
                <a:effectLst/>
              </a:rPr>
              <a:t>Toyota (Asian)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BE076C-A0EC-5A47-9062-3B4A0C533474}"/>
              </a:ext>
            </a:extLst>
          </p:cNvPr>
          <p:cNvSpPr txBox="1">
            <a:spLocks/>
          </p:cNvSpPr>
          <p:nvPr/>
        </p:nvSpPr>
        <p:spPr>
          <a:xfrm flipH="1">
            <a:off x="6580208" y="1206498"/>
            <a:ext cx="5194300" cy="711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US" sz="2000" dirty="0"/>
              <a:t>General Motors(US)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8DA9F20-2C15-8CD9-68E6-AED29B0E4994}"/>
              </a:ext>
            </a:extLst>
          </p:cNvPr>
          <p:cNvSpPr/>
          <p:nvPr/>
        </p:nvSpPr>
        <p:spPr>
          <a:xfrm>
            <a:off x="647700" y="1892300"/>
            <a:ext cx="4597400" cy="45085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8633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dirty="0">
                <a:solidFill>
                  <a:schemeClr val="tx1"/>
                </a:solidFill>
                <a:latin typeface="Söhne"/>
              </a:rPr>
              <a:t> </a:t>
            </a:r>
            <a:r>
              <a:rPr lang="en-IN" b="0" i="0" dirty="0">
                <a:solidFill>
                  <a:schemeClr val="tx1"/>
                </a:solidFill>
                <a:effectLst/>
              </a:rPr>
              <a:t>* </a:t>
            </a:r>
            <a:r>
              <a:rPr lang="en-IN" dirty="0">
                <a:solidFill>
                  <a:schemeClr val="tx1"/>
                </a:solidFill>
              </a:rPr>
              <a:t>L</a:t>
            </a:r>
            <a:r>
              <a:rPr lang="en-IN" b="0" i="0" dirty="0">
                <a:solidFill>
                  <a:schemeClr val="tx1"/>
                </a:solidFill>
                <a:effectLst/>
              </a:rPr>
              <a:t>ean manufacturing </a:t>
            </a:r>
          </a:p>
          <a:p>
            <a:pPr algn="l"/>
            <a:endParaRPr lang="en-IN" b="0" i="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IN" b="0" i="0" dirty="0">
                <a:solidFill>
                  <a:schemeClr val="tx1"/>
                </a:solidFill>
                <a:effectLst/>
              </a:rPr>
              <a:t> *Efficiency and continuous improvement </a:t>
            </a:r>
          </a:p>
          <a:p>
            <a:pPr algn="l"/>
            <a:endParaRPr lang="en-IN" b="0" i="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IN" dirty="0">
                <a:solidFill>
                  <a:schemeClr val="tx1"/>
                </a:solidFill>
              </a:rPr>
              <a:t>*L</a:t>
            </a:r>
            <a:r>
              <a:rPr lang="en-IN" b="0" i="0" dirty="0">
                <a:solidFill>
                  <a:schemeClr val="tx1"/>
                </a:solidFill>
                <a:effectLst/>
              </a:rPr>
              <a:t>ong-term relationships with suppliers emphasizing collaboration and kaizen (continuous improvement) principles </a:t>
            </a:r>
          </a:p>
          <a:p>
            <a:pPr algn="l"/>
            <a:endParaRPr lang="en-IN" b="0" i="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IN" b="0" i="0" dirty="0">
                <a:solidFill>
                  <a:schemeClr val="tx1"/>
                </a:solidFill>
                <a:effectLst/>
              </a:rPr>
              <a:t>*They emphasize mutual growth and development, fostering innovation and cost reduction initiatives together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7482D33-8BF2-1B72-B610-B6BE4345019A}"/>
              </a:ext>
            </a:extLst>
          </p:cNvPr>
          <p:cNvSpPr/>
          <p:nvPr/>
        </p:nvSpPr>
        <p:spPr>
          <a:xfrm>
            <a:off x="6642099" y="1892300"/>
            <a:ext cx="4499021" cy="45085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8506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dirty="0">
                <a:solidFill>
                  <a:schemeClr val="tx1"/>
                </a:solidFill>
                <a:latin typeface="Söhne"/>
              </a:rPr>
              <a:t>*</a:t>
            </a:r>
            <a:r>
              <a:rPr lang="en-IN" dirty="0">
                <a:solidFill>
                  <a:schemeClr val="tx1"/>
                </a:solidFill>
              </a:rPr>
              <a:t>F</a:t>
            </a:r>
            <a:r>
              <a:rPr lang="en-IN" b="0" i="0" dirty="0">
                <a:solidFill>
                  <a:schemeClr val="tx1"/>
                </a:solidFill>
                <a:effectLst/>
              </a:rPr>
              <a:t>ollows a more traditional procurement model</a:t>
            </a:r>
          </a:p>
          <a:p>
            <a:pPr algn="l"/>
            <a:endParaRPr lang="en-IN" b="0" i="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IN" dirty="0">
                <a:solidFill>
                  <a:schemeClr val="tx1"/>
                </a:solidFill>
              </a:rPr>
              <a:t>*F</a:t>
            </a:r>
            <a:r>
              <a:rPr lang="en-IN" b="0" i="0" dirty="0">
                <a:solidFill>
                  <a:schemeClr val="tx1"/>
                </a:solidFill>
                <a:effectLst/>
              </a:rPr>
              <a:t>ocusing on cost efficiency and short-term gains</a:t>
            </a:r>
          </a:p>
          <a:p>
            <a:pPr algn="l"/>
            <a:endParaRPr lang="en-IN" b="0" i="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IN" dirty="0">
                <a:solidFill>
                  <a:schemeClr val="tx1"/>
                </a:solidFill>
              </a:rPr>
              <a:t>*</a:t>
            </a:r>
            <a:r>
              <a:rPr lang="en-IN" b="0" i="0" dirty="0">
                <a:solidFill>
                  <a:schemeClr val="tx1"/>
                </a:solidFill>
                <a:effectLst/>
              </a:rPr>
              <a:t>They may prioritize cost-cutting measures and tend to engage in transactional relationships with suppliers </a:t>
            </a:r>
          </a:p>
          <a:p>
            <a:pPr algn="l"/>
            <a:endParaRPr lang="en-IN" b="0" i="0" dirty="0">
              <a:solidFill>
                <a:schemeClr val="tx1"/>
              </a:solidFill>
              <a:effectLst/>
            </a:endParaRPr>
          </a:p>
          <a:p>
            <a:pPr algn="l"/>
            <a:r>
              <a:rPr lang="en-IN" b="0" i="0" dirty="0">
                <a:solidFill>
                  <a:schemeClr val="tx1"/>
                </a:solidFill>
                <a:effectLst/>
              </a:rPr>
              <a:t>*While General Motors values supplier performance, their relationships may be more transactional, with less emphasis on long-term collaboration or joint innovation efforts compared to Toyota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5A7E92-F53A-0875-7E13-621D37DDE436}"/>
              </a:ext>
            </a:extLst>
          </p:cNvPr>
          <p:cNvSpPr txBox="1"/>
          <p:nvPr/>
        </p:nvSpPr>
        <p:spPr>
          <a:xfrm>
            <a:off x="2565400" y="463487"/>
            <a:ext cx="68325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0" i="0" spc="300" dirty="0">
                <a:effectLst/>
              </a:rPr>
              <a:t>COMPETITIVE</a:t>
            </a:r>
            <a:r>
              <a:rPr lang="en-IN" sz="2000" b="0" i="0" dirty="0">
                <a:effectLst/>
              </a:rPr>
              <a:t> </a:t>
            </a:r>
            <a:r>
              <a:rPr lang="en-IN" sz="2000" b="0" i="0" spc="300" dirty="0">
                <a:effectLst/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251777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38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1DA9D-1FDB-740B-B229-34058420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74" y="600075"/>
            <a:ext cx="10335425" cy="1216024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Reverse Marketing Europe vs RMAW: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6">
            <a:extLst>
              <a:ext uri="{FF2B5EF4-FFF2-40B4-BE49-F238E27FC236}">
                <a16:creationId xmlns:a16="http://schemas.microsoft.com/office/drawing/2014/main" id="{BF53C442-6717-72FE-FAC1-5398F6B10C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285491"/>
              </p:ext>
            </p:extLst>
          </p:nvPr>
        </p:nvGraphicFramePr>
        <p:xfrm>
          <a:off x="3578475" y="1549400"/>
          <a:ext cx="5303568" cy="459303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{1FECB4D8-DB02-4DC6-A0A2-4F2EBAE1DC90}</a:tableStyleId>
              </a:tblPr>
              <a:tblGrid>
                <a:gridCol w="2654750">
                  <a:extLst>
                    <a:ext uri="{9D8B030D-6E8A-4147-A177-3AD203B41FA5}">
                      <a16:colId xmlns:a16="http://schemas.microsoft.com/office/drawing/2014/main" val="158576407"/>
                    </a:ext>
                  </a:extLst>
                </a:gridCol>
                <a:gridCol w="2648818">
                  <a:extLst>
                    <a:ext uri="{9D8B030D-6E8A-4147-A177-3AD203B41FA5}">
                      <a16:colId xmlns:a16="http://schemas.microsoft.com/office/drawing/2014/main" val="1250298579"/>
                    </a:ext>
                  </a:extLst>
                </a:gridCol>
              </a:tblGrid>
              <a:tr h="71235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 b="0" kern="1200" dirty="0">
                          <a:solidFill>
                            <a:schemeClr val="tx1"/>
                          </a:solidFill>
                          <a:effectLst/>
                        </a:rPr>
                        <a:t>European Way:</a:t>
                      </a:r>
                      <a:endParaRPr lang="en-IN" sz="13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64" marR="66064" marT="33032" marB="33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 b="0" kern="1200" dirty="0">
                          <a:solidFill>
                            <a:schemeClr val="tx1"/>
                          </a:solidFill>
                          <a:effectLst/>
                        </a:rPr>
                        <a:t>RMAWA:</a:t>
                      </a:r>
                    </a:p>
                    <a:p>
                      <a:pPr fontAlgn="base"/>
                      <a:br>
                        <a:rPr lang="en-IN" sz="1300" b="0" kern="1200" dirty="0">
                          <a:solidFill>
                            <a:schemeClr val="lt1"/>
                          </a:solidFill>
                          <a:effectLst/>
                        </a:rPr>
                      </a:br>
                      <a:endParaRPr lang="en-IN" sz="13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064" marR="66064" marT="33032" marB="33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270958"/>
                  </a:ext>
                </a:extLst>
              </a:tr>
              <a:tr h="29152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TARGET SUPPLIERS</a:t>
                      </a:r>
                    </a:p>
                  </a:txBody>
                  <a:tcPr marL="66064" marR="66064" marT="33032" marB="33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66064" marR="66064" marT="33032" marB="33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821069"/>
                  </a:ext>
                </a:extLst>
              </a:tr>
              <a:tr h="1218623">
                <a:tc>
                  <a:txBody>
                    <a:bodyPr/>
                    <a:lstStyle/>
                    <a:p>
                      <a:pPr rtl="0"/>
                      <a:r>
                        <a:rPr lang="en-I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Prioritize cost reduction initiatives more prominently in their supplier development efforts.</a:t>
                      </a:r>
                    </a:p>
                  </a:txBody>
                  <a:tcPr marL="66064" marR="66064" marT="33032" marB="33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Improving suppliers' technical capabilities and quality standards, prioritizing these aspects over cost reduction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66064" marR="66064" marT="33032" marB="33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446806"/>
                  </a:ext>
                </a:extLst>
              </a:tr>
              <a:tr h="29152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BUYER COMMITMENT</a:t>
                      </a:r>
                    </a:p>
                  </a:txBody>
                  <a:tcPr marL="66064" marR="66064" marT="33032" marB="33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66064" marR="66064" marT="33032" marB="33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3248784"/>
                  </a:ext>
                </a:extLst>
              </a:tr>
              <a:tr h="498654">
                <a:tc>
                  <a:txBody>
                    <a:bodyPr/>
                    <a:lstStyle/>
                    <a:p>
                      <a:r>
                        <a:rPr lang="en-US" sz="1300" dirty="0"/>
                        <a:t>Usually moderate technical assistance</a:t>
                      </a:r>
                    </a:p>
                  </a:txBody>
                  <a:tcPr marL="66064" marR="66064" marT="33032" marB="33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Very high financial, technical &amp; Strategic leadership commitment</a:t>
                      </a:r>
                    </a:p>
                  </a:txBody>
                  <a:tcPr marL="66064" marR="66064" marT="33032" marB="33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578481"/>
                  </a:ext>
                </a:extLst>
              </a:tr>
              <a:tr h="29152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TYPE OF IMPROVEMENT </a:t>
                      </a:r>
                    </a:p>
                  </a:txBody>
                  <a:tcPr marL="66064" marR="66064" marT="33032" marB="33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66064" marR="66064" marT="33032" marB="33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3077087"/>
                  </a:ext>
                </a:extLst>
              </a:tr>
              <a:tr h="498654">
                <a:tc>
                  <a:txBody>
                    <a:bodyPr/>
                    <a:lstStyle/>
                    <a:p>
                      <a:r>
                        <a:rPr lang="en-US" sz="1300"/>
                        <a:t>Minor Improvements, Incremental changes</a:t>
                      </a:r>
                    </a:p>
                  </a:txBody>
                  <a:tcPr marL="66064" marR="66064" marT="33032" marB="33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Moderate Improvements, Drastic changes</a:t>
                      </a:r>
                    </a:p>
                  </a:txBody>
                  <a:tcPr marL="66064" marR="66064" marT="33032" marB="33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96996"/>
                  </a:ext>
                </a:extLst>
              </a:tr>
              <a:tr h="29152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STAGES OF BUYER – SUPPLIER RELATIONSHIP</a:t>
                      </a:r>
                    </a:p>
                  </a:txBody>
                  <a:tcPr marL="66064" marR="66064" marT="33032" marB="33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66064" marR="66064" marT="33032" marB="33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8438346"/>
                  </a:ext>
                </a:extLst>
              </a:tr>
              <a:tr h="498654">
                <a:tc>
                  <a:txBody>
                    <a:bodyPr/>
                    <a:lstStyle/>
                    <a:p>
                      <a:r>
                        <a:rPr lang="en-US" sz="1300" dirty="0"/>
                        <a:t>Two firms have worked together for some time</a:t>
                      </a:r>
                    </a:p>
                  </a:txBody>
                  <a:tcPr marL="66064" marR="66064" marT="33032" marB="33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Two firms are beginning to work together in a new Area</a:t>
                      </a:r>
                    </a:p>
                  </a:txBody>
                  <a:tcPr marL="66064" marR="66064" marT="33032" marB="33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08235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268D41B-C59C-9D78-F0F6-DF6E39C9DE8F}"/>
              </a:ext>
            </a:extLst>
          </p:cNvPr>
          <p:cNvSpPr/>
          <p:nvPr/>
        </p:nvSpPr>
        <p:spPr>
          <a:xfrm>
            <a:off x="5989412" y="3397100"/>
            <a:ext cx="325730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05840">
              <a:spcAft>
                <a:spcPts val="600"/>
              </a:spcAft>
            </a:pPr>
            <a:r>
              <a:rPr lang="en-US" sz="198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5230860-523B-2447-7224-781C5B241CFD}"/>
              </a:ext>
            </a:extLst>
          </p:cNvPr>
          <p:cNvSpPr/>
          <p:nvPr/>
        </p:nvSpPr>
        <p:spPr>
          <a:xfrm>
            <a:off x="293914" y="1918009"/>
            <a:ext cx="3003346" cy="4070194"/>
          </a:xfrm>
          <a:prstGeom prst="roundRect">
            <a:avLst/>
          </a:prstGeom>
          <a:blipFill dpi="0" rotWithShape="0">
            <a:blip r:embed="rId3">
              <a:alphaModFix amt="92000"/>
            </a:blip>
            <a:srcRect/>
            <a:stretch>
              <a:fillRect l="-2000" t="-2000" r="-2000" b="-13000"/>
            </a:stretch>
          </a:blipFill>
          <a:effectLst>
            <a:softEdge rad="186631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2CE6C18-B967-3009-0611-2894948C0A60}"/>
              </a:ext>
            </a:extLst>
          </p:cNvPr>
          <p:cNvSpPr/>
          <p:nvPr/>
        </p:nvSpPr>
        <p:spPr>
          <a:xfrm>
            <a:off x="9150720" y="1918009"/>
            <a:ext cx="2747365" cy="4070194"/>
          </a:xfrm>
          <a:prstGeom prst="roundRect">
            <a:avLst/>
          </a:prstGeom>
          <a:blipFill dpi="0" rotWithShape="1">
            <a:blip r:embed="rId4">
              <a:alphaModFix amt="52000"/>
            </a:blip>
            <a:srcRect/>
            <a:stretch>
              <a:fillRect/>
            </a:stretch>
          </a:blip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5400000" sx="55000" sy="55000" algn="t" rotWithShape="0">
              <a:prstClr val="black">
                <a:alpha val="37714"/>
              </a:prstClr>
            </a:outerShdw>
            <a:softEdge rad="182549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15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8">
            <a:extLst>
              <a:ext uri="{FF2B5EF4-FFF2-40B4-BE49-F238E27FC236}">
                <a16:creationId xmlns:a16="http://schemas.microsoft.com/office/drawing/2014/main" id="{BAB0BC72-1C3A-421F-AB0A-D480DA93F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28763" cy="6858000"/>
          </a:xfrm>
          <a:custGeom>
            <a:avLst/>
            <a:gdLst>
              <a:gd name="connsiteX0" fmla="*/ 0 w 7228763"/>
              <a:gd name="connsiteY0" fmla="*/ 0 h 6858000"/>
              <a:gd name="connsiteX1" fmla="*/ 501961 w 7228763"/>
              <a:gd name="connsiteY1" fmla="*/ 0 h 6858000"/>
              <a:gd name="connsiteX2" fmla="*/ 723901 w 7228763"/>
              <a:gd name="connsiteY2" fmla="*/ 0 h 6858000"/>
              <a:gd name="connsiteX3" fmla="*/ 7228583 w 7228763"/>
              <a:gd name="connsiteY3" fmla="*/ 0 h 6858000"/>
              <a:gd name="connsiteX4" fmla="*/ 7228763 w 7228763"/>
              <a:gd name="connsiteY4" fmla="*/ 1 h 6858000"/>
              <a:gd name="connsiteX5" fmla="*/ 7221350 w 7228763"/>
              <a:gd name="connsiteY5" fmla="*/ 30700 h 6858000"/>
              <a:gd name="connsiteX6" fmla="*/ 7199900 w 7228763"/>
              <a:gd name="connsiteY6" fmla="*/ 310025 h 6858000"/>
              <a:gd name="connsiteX7" fmla="*/ 7214938 w 7228763"/>
              <a:gd name="connsiteY7" fmla="*/ 443960 h 6858000"/>
              <a:gd name="connsiteX8" fmla="*/ 7174238 w 7228763"/>
              <a:gd name="connsiteY8" fmla="*/ 642659 h 6858000"/>
              <a:gd name="connsiteX9" fmla="*/ 7166213 w 7228763"/>
              <a:gd name="connsiteY9" fmla="*/ 673307 h 6858000"/>
              <a:gd name="connsiteX10" fmla="*/ 7128963 w 7228763"/>
              <a:gd name="connsiteY10" fmla="*/ 839641 h 6858000"/>
              <a:gd name="connsiteX11" fmla="*/ 7066183 w 7228763"/>
              <a:gd name="connsiteY11" fmla="*/ 958357 h 6858000"/>
              <a:gd name="connsiteX12" fmla="*/ 7070620 w 7228763"/>
              <a:gd name="connsiteY12" fmla="*/ 963398 h 6858000"/>
              <a:gd name="connsiteX13" fmla="*/ 7022851 w 7228763"/>
              <a:gd name="connsiteY13" fmla="*/ 1117169 h 6858000"/>
              <a:gd name="connsiteX14" fmla="*/ 7019920 w 7228763"/>
              <a:gd name="connsiteY14" fmla="*/ 1144352 h 6858000"/>
              <a:gd name="connsiteX15" fmla="*/ 7021476 w 7228763"/>
              <a:gd name="connsiteY15" fmla="*/ 1164484 h 6858000"/>
              <a:gd name="connsiteX16" fmla="*/ 7005576 w 7228763"/>
              <a:gd name="connsiteY16" fmla="*/ 1213829 h 6858000"/>
              <a:gd name="connsiteX17" fmla="*/ 6970919 w 7228763"/>
              <a:gd name="connsiteY17" fmla="*/ 1294823 h 6858000"/>
              <a:gd name="connsiteX18" fmla="*/ 6965413 w 7228763"/>
              <a:gd name="connsiteY18" fmla="*/ 1312193 h 6858000"/>
              <a:gd name="connsiteX19" fmla="*/ 6968106 w 7228763"/>
              <a:gd name="connsiteY19" fmla="*/ 1327626 h 6858000"/>
              <a:gd name="connsiteX20" fmla="*/ 6975202 w 7228763"/>
              <a:gd name="connsiteY20" fmla="*/ 1331644 h 6858000"/>
              <a:gd name="connsiteX21" fmla="*/ 6973366 w 7228763"/>
              <a:gd name="connsiteY21" fmla="*/ 1341276 h 6858000"/>
              <a:gd name="connsiteX22" fmla="*/ 6974428 w 7228763"/>
              <a:gd name="connsiteY22" fmla="*/ 1343945 h 6858000"/>
              <a:gd name="connsiteX23" fmla="*/ 6978971 w 7228763"/>
              <a:gd name="connsiteY23" fmla="*/ 1359134 h 6858000"/>
              <a:gd name="connsiteX24" fmla="*/ 6946335 w 7228763"/>
              <a:gd name="connsiteY24" fmla="*/ 1427803 h 6858000"/>
              <a:gd name="connsiteX25" fmla="*/ 6907208 w 7228763"/>
              <a:gd name="connsiteY25" fmla="*/ 1540278 h 6858000"/>
              <a:gd name="connsiteX26" fmla="*/ 6901698 w 7228763"/>
              <a:gd name="connsiteY26" fmla="*/ 1547262 h 6858000"/>
              <a:gd name="connsiteX27" fmla="*/ 6902877 w 7228763"/>
              <a:gd name="connsiteY27" fmla="*/ 1577056 h 6858000"/>
              <a:gd name="connsiteX28" fmla="*/ 6904067 w 7228763"/>
              <a:gd name="connsiteY28" fmla="*/ 1595898 h 6858000"/>
              <a:gd name="connsiteX29" fmla="*/ 6891817 w 7228763"/>
              <a:gd name="connsiteY29" fmla="*/ 1703726 h 6858000"/>
              <a:gd name="connsiteX30" fmla="*/ 6898520 w 7228763"/>
              <a:gd name="connsiteY30" fmla="*/ 1809535 h 6858000"/>
              <a:gd name="connsiteX31" fmla="*/ 6897783 w 7228763"/>
              <a:gd name="connsiteY31" fmla="*/ 2018310 h 6858000"/>
              <a:gd name="connsiteX32" fmla="*/ 6887647 w 7228763"/>
              <a:gd name="connsiteY32" fmla="*/ 2071355 h 6858000"/>
              <a:gd name="connsiteX33" fmla="*/ 6888952 w 7228763"/>
              <a:gd name="connsiteY33" fmla="*/ 2141166 h 6858000"/>
              <a:gd name="connsiteX34" fmla="*/ 6887101 w 7228763"/>
              <a:gd name="connsiteY34" fmla="*/ 2154548 h 6858000"/>
              <a:gd name="connsiteX35" fmla="*/ 6880519 w 7228763"/>
              <a:gd name="connsiteY35" fmla="*/ 2158153 h 6858000"/>
              <a:gd name="connsiteX36" fmla="*/ 6873389 w 7228763"/>
              <a:gd name="connsiteY36" fmla="*/ 2178174 h 6858000"/>
              <a:gd name="connsiteX37" fmla="*/ 6871679 w 7228763"/>
              <a:gd name="connsiteY37" fmla="*/ 2202858 h 6858000"/>
              <a:gd name="connsiteX38" fmla="*/ 6870321 w 7228763"/>
              <a:gd name="connsiteY38" fmla="*/ 2320214 h 6858000"/>
              <a:gd name="connsiteX39" fmla="*/ 6857787 w 7228763"/>
              <a:gd name="connsiteY39" fmla="*/ 2417011 h 6858000"/>
              <a:gd name="connsiteX40" fmla="*/ 6850905 w 7228763"/>
              <a:gd name="connsiteY40" fmla="*/ 2454207 h 6858000"/>
              <a:gd name="connsiteX41" fmla="*/ 6848900 w 7228763"/>
              <a:gd name="connsiteY41" fmla="*/ 2487203 h 6858000"/>
              <a:gd name="connsiteX42" fmla="*/ 6837487 w 7228763"/>
              <a:gd name="connsiteY42" fmla="*/ 2512282 h 6858000"/>
              <a:gd name="connsiteX43" fmla="*/ 6838494 w 7228763"/>
              <a:gd name="connsiteY43" fmla="*/ 2514318 h 6858000"/>
              <a:gd name="connsiteX44" fmla="*/ 6863982 w 7228763"/>
              <a:gd name="connsiteY44" fmla="*/ 2574334 h 6858000"/>
              <a:gd name="connsiteX45" fmla="*/ 6862893 w 7228763"/>
              <a:gd name="connsiteY45" fmla="*/ 2579877 h 6858000"/>
              <a:gd name="connsiteX46" fmla="*/ 6863047 w 7228763"/>
              <a:gd name="connsiteY46" fmla="*/ 2608928 h 6858000"/>
              <a:gd name="connsiteX47" fmla="*/ 6862462 w 7228763"/>
              <a:gd name="connsiteY47" fmla="*/ 2613111 h 6858000"/>
              <a:gd name="connsiteX48" fmla="*/ 6854084 w 7228763"/>
              <a:gd name="connsiteY48" fmla="*/ 2621996 h 6858000"/>
              <a:gd name="connsiteX49" fmla="*/ 6856559 w 7228763"/>
              <a:gd name="connsiteY49" fmla="*/ 2634265 h 6858000"/>
              <a:gd name="connsiteX50" fmla="*/ 6847985 w 7228763"/>
              <a:gd name="connsiteY50" fmla="*/ 2647237 h 6858000"/>
              <a:gd name="connsiteX51" fmla="*/ 6854115 w 7228763"/>
              <a:gd name="connsiteY51" fmla="*/ 2650786 h 6858000"/>
              <a:gd name="connsiteX52" fmla="*/ 6859942 w 7228763"/>
              <a:gd name="connsiteY52" fmla="*/ 2661993 h 6858000"/>
              <a:gd name="connsiteX53" fmla="*/ 6851884 w 7228763"/>
              <a:gd name="connsiteY53" fmla="*/ 2670949 h 6858000"/>
              <a:gd name="connsiteX54" fmla="*/ 6846115 w 7228763"/>
              <a:gd name="connsiteY54" fmla="*/ 2690255 h 6858000"/>
              <a:gd name="connsiteX55" fmla="*/ 6846964 w 7228763"/>
              <a:gd name="connsiteY55" fmla="*/ 2695683 h 6858000"/>
              <a:gd name="connsiteX56" fmla="*/ 6836011 w 7228763"/>
              <a:gd name="connsiteY56" fmla="*/ 2713964 h 6858000"/>
              <a:gd name="connsiteX57" fmla="*/ 6830478 w 7228763"/>
              <a:gd name="connsiteY57" fmla="*/ 2730175 h 6858000"/>
              <a:gd name="connsiteX58" fmla="*/ 6841091 w 7228763"/>
              <a:gd name="connsiteY58" fmla="*/ 2763497 h 6858000"/>
              <a:gd name="connsiteX59" fmla="*/ 6803520 w 7228763"/>
              <a:gd name="connsiteY59" fmla="*/ 3051539 h 6858000"/>
              <a:gd name="connsiteX60" fmla="*/ 6733280 w 7228763"/>
              <a:gd name="connsiteY60" fmla="*/ 3335396 h 6858000"/>
              <a:gd name="connsiteX61" fmla="*/ 6735884 w 7228763"/>
              <a:gd name="connsiteY61" fmla="*/ 3456509 h 6858000"/>
              <a:gd name="connsiteX62" fmla="*/ 6715764 w 7228763"/>
              <a:gd name="connsiteY62" fmla="*/ 3531827 h 6858000"/>
              <a:gd name="connsiteX63" fmla="*/ 6730329 w 7228763"/>
              <a:gd name="connsiteY63" fmla="*/ 3570877 h 6858000"/>
              <a:gd name="connsiteX64" fmla="*/ 6727426 w 7228763"/>
              <a:gd name="connsiteY64" fmla="*/ 3583849 h 6858000"/>
              <a:gd name="connsiteX65" fmla="*/ 6718706 w 7228763"/>
              <a:gd name="connsiteY65" fmla="*/ 3592763 h 6858000"/>
              <a:gd name="connsiteX66" fmla="*/ 6693350 w 7228763"/>
              <a:gd name="connsiteY66" fmla="*/ 3653485 h 6858000"/>
              <a:gd name="connsiteX67" fmla="*/ 6685983 w 7228763"/>
              <a:gd name="connsiteY67" fmla="*/ 3670528 h 6858000"/>
              <a:gd name="connsiteX68" fmla="*/ 6687033 w 7228763"/>
              <a:gd name="connsiteY68" fmla="*/ 3685990 h 6858000"/>
              <a:gd name="connsiteX69" fmla="*/ 6693711 w 7228763"/>
              <a:gd name="connsiteY69" fmla="*/ 3690283 h 6858000"/>
              <a:gd name="connsiteX70" fmla="*/ 6690843 w 7228763"/>
              <a:gd name="connsiteY70" fmla="*/ 3699787 h 6858000"/>
              <a:gd name="connsiteX71" fmla="*/ 6691624 w 7228763"/>
              <a:gd name="connsiteY71" fmla="*/ 3702486 h 6858000"/>
              <a:gd name="connsiteX72" fmla="*/ 6694549 w 7228763"/>
              <a:gd name="connsiteY72" fmla="*/ 3717784 h 6858000"/>
              <a:gd name="connsiteX73" fmla="*/ 6662489 w 7228763"/>
              <a:gd name="connsiteY73" fmla="*/ 3746229 h 6858000"/>
              <a:gd name="connsiteX74" fmla="*/ 6575429 w 7228763"/>
              <a:gd name="connsiteY74" fmla="*/ 3924910 h 6858000"/>
              <a:gd name="connsiteX75" fmla="*/ 6538994 w 7228763"/>
              <a:gd name="connsiteY75" fmla="*/ 3989353 h 6858000"/>
              <a:gd name="connsiteX76" fmla="*/ 6535698 w 7228763"/>
              <a:gd name="connsiteY76" fmla="*/ 4033899 h 6858000"/>
              <a:gd name="connsiteX77" fmla="*/ 6527053 w 7228763"/>
              <a:gd name="connsiteY77" fmla="*/ 4142250 h 6858000"/>
              <a:gd name="connsiteX78" fmla="*/ 6501843 w 7228763"/>
              <a:gd name="connsiteY78" fmla="*/ 4329442 h 6858000"/>
              <a:gd name="connsiteX79" fmla="*/ 6489841 w 7228763"/>
              <a:gd name="connsiteY79" fmla="*/ 4456184 h 6858000"/>
              <a:gd name="connsiteX80" fmla="*/ 6482918 w 7228763"/>
              <a:gd name="connsiteY80" fmla="*/ 4468478 h 6858000"/>
              <a:gd name="connsiteX81" fmla="*/ 6484019 w 7228763"/>
              <a:gd name="connsiteY81" fmla="*/ 4469862 h 6858000"/>
              <a:gd name="connsiteX82" fmla="*/ 6481759 w 7228763"/>
              <a:gd name="connsiteY82" fmla="*/ 4483797 h 6858000"/>
              <a:gd name="connsiteX83" fmla="*/ 6477370 w 7228763"/>
              <a:gd name="connsiteY83" fmla="*/ 4487091 h 6858000"/>
              <a:gd name="connsiteX84" fmla="*/ 6474598 w 7228763"/>
              <a:gd name="connsiteY84" fmla="*/ 4496728 h 6858000"/>
              <a:gd name="connsiteX85" fmla="*/ 6465848 w 7228763"/>
              <a:gd name="connsiteY85" fmla="*/ 4515918 h 6858000"/>
              <a:gd name="connsiteX86" fmla="*/ 6467296 w 7228763"/>
              <a:gd name="connsiteY86" fmla="*/ 4519316 h 6858000"/>
              <a:gd name="connsiteX87" fmla="*/ 6458903 w 7228763"/>
              <a:gd name="connsiteY87" fmla="*/ 4547957 h 6858000"/>
              <a:gd name="connsiteX88" fmla="*/ 6460248 w 7228763"/>
              <a:gd name="connsiteY88" fmla="*/ 4548262 h 6858000"/>
              <a:gd name="connsiteX89" fmla="*/ 6464276 w 7228763"/>
              <a:gd name="connsiteY89" fmla="*/ 4555939 h 6858000"/>
              <a:gd name="connsiteX90" fmla="*/ 6468635 w 7228763"/>
              <a:gd name="connsiteY90" fmla="*/ 4570815 h 6858000"/>
              <a:gd name="connsiteX91" fmla="*/ 6488206 w 7228763"/>
              <a:gd name="connsiteY91" fmla="*/ 4633846 h 6858000"/>
              <a:gd name="connsiteX92" fmla="*/ 6487272 w 7228763"/>
              <a:gd name="connsiteY92" fmla="*/ 4639816 h 6858000"/>
              <a:gd name="connsiteX93" fmla="*/ 6487581 w 7228763"/>
              <a:gd name="connsiteY93" fmla="*/ 4639923 h 6858000"/>
              <a:gd name="connsiteX94" fmla="*/ 6487249 w 7228763"/>
              <a:gd name="connsiteY94" fmla="*/ 4646192 h 6858000"/>
              <a:gd name="connsiteX95" fmla="*/ 6485570 w 7228763"/>
              <a:gd name="connsiteY95" fmla="*/ 4650706 h 6858000"/>
              <a:gd name="connsiteX96" fmla="*/ 6483759 w 7228763"/>
              <a:gd name="connsiteY96" fmla="*/ 4662290 h 6858000"/>
              <a:gd name="connsiteX97" fmla="*/ 6485315 w 7228763"/>
              <a:gd name="connsiteY97" fmla="*/ 4666180 h 6858000"/>
              <a:gd name="connsiteX98" fmla="*/ 6489077 w 7228763"/>
              <a:gd name="connsiteY98" fmla="*/ 4667585 h 6858000"/>
              <a:gd name="connsiteX99" fmla="*/ 6488467 w 7228763"/>
              <a:gd name="connsiteY99" fmla="*/ 4668660 h 6858000"/>
              <a:gd name="connsiteX100" fmla="*/ 6496179 w 7228763"/>
              <a:gd name="connsiteY100" fmla="*/ 4689807 h 6858000"/>
              <a:gd name="connsiteX101" fmla="*/ 6500957 w 7228763"/>
              <a:gd name="connsiteY101" fmla="*/ 4737890 h 6858000"/>
              <a:gd name="connsiteX102" fmla="*/ 6498641 w 7228763"/>
              <a:gd name="connsiteY102" fmla="*/ 4765657 h 6858000"/>
              <a:gd name="connsiteX103" fmla="*/ 6497829 w 7228763"/>
              <a:gd name="connsiteY103" fmla="*/ 4841463 h 6858000"/>
              <a:gd name="connsiteX104" fmla="*/ 6521578 w 7228763"/>
              <a:gd name="connsiteY104" fmla="*/ 4969863 h 6858000"/>
              <a:gd name="connsiteX105" fmla="*/ 6518695 w 7228763"/>
              <a:gd name="connsiteY105" fmla="*/ 4974028 h 6858000"/>
              <a:gd name="connsiteX106" fmla="*/ 6516513 w 7228763"/>
              <a:gd name="connsiteY106" fmla="*/ 4980318 h 6858000"/>
              <a:gd name="connsiteX107" fmla="*/ 6516763 w 7228763"/>
              <a:gd name="connsiteY107" fmla="*/ 4980501 h 6858000"/>
              <a:gd name="connsiteX108" fmla="*/ 6514121 w 7228763"/>
              <a:gd name="connsiteY108" fmla="*/ 4986338 h 6858000"/>
              <a:gd name="connsiteX109" fmla="*/ 6511173 w 7228763"/>
              <a:gd name="connsiteY109" fmla="*/ 4991296 h 6858000"/>
              <a:gd name="connsiteX110" fmla="*/ 6546537 w 7228763"/>
              <a:gd name="connsiteY110" fmla="*/ 5076895 h 6858000"/>
              <a:gd name="connsiteX111" fmla="*/ 6544581 w 7228763"/>
              <a:gd name="connsiteY111" fmla="*/ 5081568 h 6858000"/>
              <a:gd name="connsiteX112" fmla="*/ 6543750 w 7228763"/>
              <a:gd name="connsiteY112" fmla="*/ 5088173 h 6858000"/>
              <a:gd name="connsiteX113" fmla="*/ 6544034 w 7228763"/>
              <a:gd name="connsiteY113" fmla="*/ 5088300 h 6858000"/>
              <a:gd name="connsiteX114" fmla="*/ 6542660 w 7228763"/>
              <a:gd name="connsiteY114" fmla="*/ 5094558 h 6858000"/>
              <a:gd name="connsiteX115" fmla="*/ 6532096 w 7228763"/>
              <a:gd name="connsiteY115" fmla="*/ 5125620 h 6858000"/>
              <a:gd name="connsiteX116" fmla="*/ 6533049 w 7228763"/>
              <a:gd name="connsiteY116" fmla="*/ 5268004 h 6858000"/>
              <a:gd name="connsiteX117" fmla="*/ 6533970 w 7228763"/>
              <a:gd name="connsiteY117" fmla="*/ 5269530 h 6858000"/>
              <a:gd name="connsiteX118" fmla="*/ 6502603 w 7228763"/>
              <a:gd name="connsiteY118" fmla="*/ 5390941 h 6858000"/>
              <a:gd name="connsiteX119" fmla="*/ 6477660 w 7228763"/>
              <a:gd name="connsiteY119" fmla="*/ 5539927 h 6858000"/>
              <a:gd name="connsiteX120" fmla="*/ 6456458 w 7228763"/>
              <a:gd name="connsiteY120" fmla="*/ 5791594 h 6858000"/>
              <a:gd name="connsiteX121" fmla="*/ 6434556 w 7228763"/>
              <a:gd name="connsiteY121" fmla="*/ 5855206 h 6858000"/>
              <a:gd name="connsiteX122" fmla="*/ 6418454 w 7228763"/>
              <a:gd name="connsiteY122" fmla="*/ 5873582 h 6858000"/>
              <a:gd name="connsiteX123" fmla="*/ 6419875 w 7228763"/>
              <a:gd name="connsiteY123" fmla="*/ 5876037 h 6858000"/>
              <a:gd name="connsiteX124" fmla="*/ 6419775 w 7228763"/>
              <a:gd name="connsiteY124" fmla="*/ 5886534 h 6858000"/>
              <a:gd name="connsiteX125" fmla="*/ 6426971 w 7228763"/>
              <a:gd name="connsiteY125" fmla="*/ 5888644 h 6858000"/>
              <a:gd name="connsiteX126" fmla="*/ 6431999 w 7228763"/>
              <a:gd name="connsiteY126" fmla="*/ 5903832 h 6858000"/>
              <a:gd name="connsiteX127" fmla="*/ 6429798 w 7228763"/>
              <a:gd name="connsiteY127" fmla="*/ 5923391 h 6858000"/>
              <a:gd name="connsiteX128" fmla="*/ 6434072 w 7228763"/>
              <a:gd name="connsiteY128" fmla="*/ 6013205 h 6858000"/>
              <a:gd name="connsiteX129" fmla="*/ 6439333 w 7228763"/>
              <a:gd name="connsiteY129" fmla="*/ 6074018 h 6858000"/>
              <a:gd name="connsiteX130" fmla="*/ 6463083 w 7228763"/>
              <a:gd name="connsiteY130" fmla="*/ 6130837 h 6858000"/>
              <a:gd name="connsiteX131" fmla="*/ 6457360 w 7228763"/>
              <a:gd name="connsiteY131" fmla="*/ 6152982 h 6858000"/>
              <a:gd name="connsiteX132" fmla="*/ 6495529 w 7228763"/>
              <a:gd name="connsiteY132" fmla="*/ 6221100 h 6858000"/>
              <a:gd name="connsiteX133" fmla="*/ 6514948 w 7228763"/>
              <a:gd name="connsiteY133" fmla="*/ 6287550 h 6858000"/>
              <a:gd name="connsiteX134" fmla="*/ 6545124 w 7228763"/>
              <a:gd name="connsiteY134" fmla="*/ 6401595 h 6858000"/>
              <a:gd name="connsiteX135" fmla="*/ 6525833 w 7228763"/>
              <a:gd name="connsiteY135" fmla="*/ 6487110 h 6858000"/>
              <a:gd name="connsiteX136" fmla="*/ 6554825 w 7228763"/>
              <a:gd name="connsiteY136" fmla="*/ 6588589 h 6858000"/>
              <a:gd name="connsiteX137" fmla="*/ 6601569 w 7228763"/>
              <a:gd name="connsiteY137" fmla="*/ 6769963 h 6858000"/>
              <a:gd name="connsiteX138" fmla="*/ 6620945 w 7228763"/>
              <a:gd name="connsiteY138" fmla="*/ 6835814 h 6858000"/>
              <a:gd name="connsiteX139" fmla="*/ 6625906 w 7228763"/>
              <a:gd name="connsiteY139" fmla="*/ 6858000 h 6858000"/>
              <a:gd name="connsiteX140" fmla="*/ 723901 w 7228763"/>
              <a:gd name="connsiteY140" fmla="*/ 6858000 h 6858000"/>
              <a:gd name="connsiteX141" fmla="*/ 501961 w 7228763"/>
              <a:gd name="connsiteY141" fmla="*/ 6858000 h 6858000"/>
              <a:gd name="connsiteX142" fmla="*/ 0 w 7228763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228763" h="6858000">
                <a:moveTo>
                  <a:pt x="0" y="0"/>
                </a:moveTo>
                <a:lnTo>
                  <a:pt x="501961" y="0"/>
                </a:lnTo>
                <a:lnTo>
                  <a:pt x="723901" y="0"/>
                </a:lnTo>
                <a:lnTo>
                  <a:pt x="7228583" y="0"/>
                </a:lnTo>
                <a:lnTo>
                  <a:pt x="7228763" y="1"/>
                </a:lnTo>
                <a:lnTo>
                  <a:pt x="7221350" y="30700"/>
                </a:lnTo>
                <a:cubicBezTo>
                  <a:pt x="7216059" y="84364"/>
                  <a:pt x="7200969" y="241149"/>
                  <a:pt x="7199900" y="310025"/>
                </a:cubicBezTo>
                <a:cubicBezTo>
                  <a:pt x="7203643" y="367544"/>
                  <a:pt x="7214102" y="408251"/>
                  <a:pt x="7214938" y="443960"/>
                </a:cubicBezTo>
                <a:cubicBezTo>
                  <a:pt x="7210660" y="499397"/>
                  <a:pt x="7182360" y="604434"/>
                  <a:pt x="7174238" y="642659"/>
                </a:cubicBezTo>
                <a:cubicBezTo>
                  <a:pt x="7182965" y="657287"/>
                  <a:pt x="7155519" y="658191"/>
                  <a:pt x="7166213" y="673307"/>
                </a:cubicBezTo>
                <a:cubicBezTo>
                  <a:pt x="7166618" y="693769"/>
                  <a:pt x="7143764" y="797295"/>
                  <a:pt x="7128963" y="839641"/>
                </a:cubicBezTo>
                <a:cubicBezTo>
                  <a:pt x="7112293" y="887148"/>
                  <a:pt x="7075906" y="937731"/>
                  <a:pt x="7066183" y="958357"/>
                </a:cubicBezTo>
                <a:cubicBezTo>
                  <a:pt x="7056459" y="978983"/>
                  <a:pt x="7077843" y="936930"/>
                  <a:pt x="7070620" y="963398"/>
                </a:cubicBezTo>
                <a:cubicBezTo>
                  <a:pt x="7063399" y="989867"/>
                  <a:pt x="7031301" y="1087010"/>
                  <a:pt x="7022851" y="1117169"/>
                </a:cubicBezTo>
                <a:cubicBezTo>
                  <a:pt x="7039554" y="1118586"/>
                  <a:pt x="7009272" y="1135372"/>
                  <a:pt x="7019920" y="1144352"/>
                </a:cubicBezTo>
                <a:cubicBezTo>
                  <a:pt x="7029274" y="1150681"/>
                  <a:pt x="7022270" y="1157251"/>
                  <a:pt x="7021476" y="1164484"/>
                </a:cubicBezTo>
                <a:cubicBezTo>
                  <a:pt x="7028800" y="1173524"/>
                  <a:pt x="7015215" y="1205209"/>
                  <a:pt x="7005576" y="1213829"/>
                </a:cubicBezTo>
                <a:cubicBezTo>
                  <a:pt x="6972150" y="1235037"/>
                  <a:pt x="6996546" y="1277327"/>
                  <a:pt x="6970919" y="1294823"/>
                </a:cubicBezTo>
                <a:cubicBezTo>
                  <a:pt x="6967139" y="1300845"/>
                  <a:pt x="6965581" y="1306615"/>
                  <a:pt x="6965413" y="1312193"/>
                </a:cubicBezTo>
                <a:lnTo>
                  <a:pt x="6968106" y="1327626"/>
                </a:lnTo>
                <a:lnTo>
                  <a:pt x="6975202" y="1331644"/>
                </a:lnTo>
                <a:lnTo>
                  <a:pt x="6973366" y="1341276"/>
                </a:lnTo>
                <a:cubicBezTo>
                  <a:pt x="6973720" y="1342166"/>
                  <a:pt x="6974074" y="1343055"/>
                  <a:pt x="6974428" y="1343945"/>
                </a:cubicBezTo>
                <a:cubicBezTo>
                  <a:pt x="6976493" y="1349040"/>
                  <a:pt x="6978286" y="1354080"/>
                  <a:pt x="6978971" y="1359134"/>
                </a:cubicBezTo>
                <a:cubicBezTo>
                  <a:pt x="6974288" y="1373109"/>
                  <a:pt x="6958295" y="1397612"/>
                  <a:pt x="6946335" y="1427803"/>
                </a:cubicBezTo>
                <a:cubicBezTo>
                  <a:pt x="6924178" y="1460349"/>
                  <a:pt x="6924483" y="1505076"/>
                  <a:pt x="6907208" y="1540278"/>
                </a:cubicBezTo>
                <a:lnTo>
                  <a:pt x="6901698" y="1547262"/>
                </a:lnTo>
                <a:lnTo>
                  <a:pt x="6902877" y="1577056"/>
                </a:lnTo>
                <a:cubicBezTo>
                  <a:pt x="6907187" y="1582205"/>
                  <a:pt x="6908314" y="1589568"/>
                  <a:pt x="6904067" y="1595898"/>
                </a:cubicBezTo>
                <a:lnTo>
                  <a:pt x="6891817" y="1703726"/>
                </a:lnTo>
                <a:cubicBezTo>
                  <a:pt x="6890892" y="1739332"/>
                  <a:pt x="6882506" y="1754453"/>
                  <a:pt x="6898520" y="1809535"/>
                </a:cubicBezTo>
                <a:cubicBezTo>
                  <a:pt x="6919736" y="1868036"/>
                  <a:pt x="6890400" y="1952670"/>
                  <a:pt x="6897783" y="2018310"/>
                </a:cubicBezTo>
                <a:cubicBezTo>
                  <a:pt x="6868750" y="2053162"/>
                  <a:pt x="6894827" y="2034561"/>
                  <a:pt x="6887647" y="2071355"/>
                </a:cubicBezTo>
                <a:lnTo>
                  <a:pt x="6888952" y="2141166"/>
                </a:lnTo>
                <a:lnTo>
                  <a:pt x="6887101" y="2154548"/>
                </a:lnTo>
                <a:lnTo>
                  <a:pt x="6880519" y="2158153"/>
                </a:lnTo>
                <a:lnTo>
                  <a:pt x="6873389" y="2178174"/>
                </a:lnTo>
                <a:cubicBezTo>
                  <a:pt x="6871658" y="2185696"/>
                  <a:pt x="6870890" y="2193828"/>
                  <a:pt x="6871679" y="2202858"/>
                </a:cubicBezTo>
                <a:cubicBezTo>
                  <a:pt x="6884787" y="2232772"/>
                  <a:pt x="6852680" y="2283357"/>
                  <a:pt x="6870321" y="2320214"/>
                </a:cubicBezTo>
                <a:cubicBezTo>
                  <a:pt x="6868006" y="2355906"/>
                  <a:pt x="6861023" y="2394678"/>
                  <a:pt x="6857787" y="2417011"/>
                </a:cubicBezTo>
                <a:cubicBezTo>
                  <a:pt x="6846931" y="2426377"/>
                  <a:pt x="6863720" y="2456509"/>
                  <a:pt x="6850905" y="2454207"/>
                </a:cubicBezTo>
                <a:cubicBezTo>
                  <a:pt x="6856659" y="2464947"/>
                  <a:pt x="6853850" y="2476105"/>
                  <a:pt x="6848900" y="2487203"/>
                </a:cubicBezTo>
                <a:lnTo>
                  <a:pt x="6837487" y="2512282"/>
                </a:lnTo>
                <a:cubicBezTo>
                  <a:pt x="6837823" y="2512961"/>
                  <a:pt x="6838158" y="2513640"/>
                  <a:pt x="6838494" y="2514318"/>
                </a:cubicBezTo>
                <a:cubicBezTo>
                  <a:pt x="6846991" y="2534324"/>
                  <a:pt x="6855486" y="2554328"/>
                  <a:pt x="6863982" y="2574334"/>
                </a:cubicBezTo>
                <a:lnTo>
                  <a:pt x="6862893" y="2579877"/>
                </a:lnTo>
                <a:cubicBezTo>
                  <a:pt x="6862738" y="2585644"/>
                  <a:pt x="6863120" y="2603388"/>
                  <a:pt x="6863047" y="2608928"/>
                </a:cubicBezTo>
                <a:lnTo>
                  <a:pt x="6862462" y="2613111"/>
                </a:lnTo>
                <a:lnTo>
                  <a:pt x="6854084" y="2621996"/>
                </a:lnTo>
                <a:lnTo>
                  <a:pt x="6856559" y="2634265"/>
                </a:lnTo>
                <a:lnTo>
                  <a:pt x="6847985" y="2647237"/>
                </a:lnTo>
                <a:cubicBezTo>
                  <a:pt x="6850226" y="2648158"/>
                  <a:pt x="6852294" y="2649356"/>
                  <a:pt x="6854115" y="2650786"/>
                </a:cubicBezTo>
                <a:lnTo>
                  <a:pt x="6859942" y="2661993"/>
                </a:lnTo>
                <a:lnTo>
                  <a:pt x="6851884" y="2670949"/>
                </a:lnTo>
                <a:cubicBezTo>
                  <a:pt x="6864376" y="2672007"/>
                  <a:pt x="6849871" y="2681695"/>
                  <a:pt x="6846115" y="2690255"/>
                </a:cubicBezTo>
                <a:lnTo>
                  <a:pt x="6846964" y="2695683"/>
                </a:lnTo>
                <a:lnTo>
                  <a:pt x="6836011" y="2713964"/>
                </a:lnTo>
                <a:lnTo>
                  <a:pt x="6830478" y="2730175"/>
                </a:lnTo>
                <a:lnTo>
                  <a:pt x="6841091" y="2763497"/>
                </a:lnTo>
                <a:lnTo>
                  <a:pt x="6803520" y="3051539"/>
                </a:lnTo>
                <a:cubicBezTo>
                  <a:pt x="6790420" y="3165645"/>
                  <a:pt x="6749912" y="3216611"/>
                  <a:pt x="6733280" y="3335396"/>
                </a:cubicBezTo>
                <a:lnTo>
                  <a:pt x="6735884" y="3456509"/>
                </a:lnTo>
                <a:lnTo>
                  <a:pt x="6715764" y="3531827"/>
                </a:lnTo>
                <a:lnTo>
                  <a:pt x="6730329" y="3570877"/>
                </a:lnTo>
                <a:lnTo>
                  <a:pt x="6727426" y="3583849"/>
                </a:lnTo>
                <a:lnTo>
                  <a:pt x="6718706" y="3592763"/>
                </a:lnTo>
                <a:cubicBezTo>
                  <a:pt x="6707946" y="3613948"/>
                  <a:pt x="6713985" y="3641245"/>
                  <a:pt x="6693350" y="3653485"/>
                </a:cubicBezTo>
                <a:cubicBezTo>
                  <a:pt x="6688922" y="3659316"/>
                  <a:pt x="6686748" y="3664985"/>
                  <a:pt x="6685983" y="3670528"/>
                </a:cubicBezTo>
                <a:lnTo>
                  <a:pt x="6687033" y="3685990"/>
                </a:lnTo>
                <a:lnTo>
                  <a:pt x="6693711" y="3690283"/>
                </a:lnTo>
                <a:lnTo>
                  <a:pt x="6690843" y="3699787"/>
                </a:lnTo>
                <a:cubicBezTo>
                  <a:pt x="6691104" y="3700686"/>
                  <a:pt x="6691364" y="3701586"/>
                  <a:pt x="6691624" y="3702486"/>
                </a:cubicBezTo>
                <a:cubicBezTo>
                  <a:pt x="6693145" y="3707637"/>
                  <a:pt x="6694400" y="3712728"/>
                  <a:pt x="6694549" y="3717784"/>
                </a:cubicBezTo>
                <a:cubicBezTo>
                  <a:pt x="6659304" y="3711701"/>
                  <a:pt x="6689997" y="3759789"/>
                  <a:pt x="6662489" y="3746229"/>
                </a:cubicBezTo>
                <a:cubicBezTo>
                  <a:pt x="6642637" y="3780750"/>
                  <a:pt x="6605132" y="3867558"/>
                  <a:pt x="6575429" y="3924910"/>
                </a:cubicBezTo>
                <a:lnTo>
                  <a:pt x="6538994" y="3989353"/>
                </a:lnTo>
                <a:lnTo>
                  <a:pt x="6535698" y="4033899"/>
                </a:lnTo>
                <a:cubicBezTo>
                  <a:pt x="6533175" y="4070470"/>
                  <a:pt x="6530536" y="4110146"/>
                  <a:pt x="6527053" y="4142250"/>
                </a:cubicBezTo>
                <a:cubicBezTo>
                  <a:pt x="6519001" y="4200007"/>
                  <a:pt x="6506061" y="4278998"/>
                  <a:pt x="6501843" y="4329442"/>
                </a:cubicBezTo>
                <a:cubicBezTo>
                  <a:pt x="6495642" y="4381764"/>
                  <a:pt x="6492993" y="4433012"/>
                  <a:pt x="6489841" y="4456184"/>
                </a:cubicBezTo>
                <a:lnTo>
                  <a:pt x="6482918" y="4468478"/>
                </a:lnTo>
                <a:lnTo>
                  <a:pt x="6484019" y="4469862"/>
                </a:lnTo>
                <a:cubicBezTo>
                  <a:pt x="6485835" y="4476321"/>
                  <a:pt x="6484493" y="4480555"/>
                  <a:pt x="6481759" y="4483797"/>
                </a:cubicBezTo>
                <a:lnTo>
                  <a:pt x="6477370" y="4487091"/>
                </a:lnTo>
                <a:lnTo>
                  <a:pt x="6474598" y="4496728"/>
                </a:lnTo>
                <a:lnTo>
                  <a:pt x="6465848" y="4515918"/>
                </a:lnTo>
                <a:cubicBezTo>
                  <a:pt x="6466332" y="4517049"/>
                  <a:pt x="6466814" y="4518182"/>
                  <a:pt x="6467296" y="4519316"/>
                </a:cubicBezTo>
                <a:lnTo>
                  <a:pt x="6458903" y="4547957"/>
                </a:lnTo>
                <a:lnTo>
                  <a:pt x="6460248" y="4548262"/>
                </a:lnTo>
                <a:cubicBezTo>
                  <a:pt x="6463078" y="4549595"/>
                  <a:pt x="6464808" y="4551811"/>
                  <a:pt x="6464276" y="4555939"/>
                </a:cubicBezTo>
                <a:cubicBezTo>
                  <a:pt x="6486531" y="4548276"/>
                  <a:pt x="6472165" y="4557977"/>
                  <a:pt x="6468635" y="4570815"/>
                </a:cubicBezTo>
                <a:cubicBezTo>
                  <a:pt x="6472622" y="4583801"/>
                  <a:pt x="6485098" y="4622347"/>
                  <a:pt x="6488206" y="4633846"/>
                </a:cubicBezTo>
                <a:lnTo>
                  <a:pt x="6487272" y="4639816"/>
                </a:lnTo>
                <a:lnTo>
                  <a:pt x="6487581" y="4639923"/>
                </a:lnTo>
                <a:cubicBezTo>
                  <a:pt x="6488082" y="4641190"/>
                  <a:pt x="6488037" y="4643141"/>
                  <a:pt x="6487249" y="4646192"/>
                </a:cubicBezTo>
                <a:lnTo>
                  <a:pt x="6485570" y="4650706"/>
                </a:lnTo>
                <a:lnTo>
                  <a:pt x="6483759" y="4662290"/>
                </a:lnTo>
                <a:cubicBezTo>
                  <a:pt x="6484278" y="4663587"/>
                  <a:pt x="6484797" y="4664883"/>
                  <a:pt x="6485315" y="4666180"/>
                </a:cubicBezTo>
                <a:lnTo>
                  <a:pt x="6489077" y="4667585"/>
                </a:lnTo>
                <a:lnTo>
                  <a:pt x="6488467" y="4668660"/>
                </a:lnTo>
                <a:cubicBezTo>
                  <a:pt x="6480300" y="4676831"/>
                  <a:pt x="6469898" y="4679345"/>
                  <a:pt x="6496179" y="4689807"/>
                </a:cubicBezTo>
                <a:cubicBezTo>
                  <a:pt x="6482141" y="4708535"/>
                  <a:pt x="6498545" y="4712235"/>
                  <a:pt x="6500957" y="4737890"/>
                </a:cubicBezTo>
                <a:cubicBezTo>
                  <a:pt x="6488706" y="4748600"/>
                  <a:pt x="6491350" y="4757223"/>
                  <a:pt x="6498641" y="4765657"/>
                </a:cubicBezTo>
                <a:cubicBezTo>
                  <a:pt x="6490164" y="4790618"/>
                  <a:pt x="6498852" y="4813399"/>
                  <a:pt x="6497829" y="4841463"/>
                </a:cubicBezTo>
                <a:lnTo>
                  <a:pt x="6521578" y="4969863"/>
                </a:lnTo>
                <a:lnTo>
                  <a:pt x="6518695" y="4974028"/>
                </a:lnTo>
                <a:cubicBezTo>
                  <a:pt x="6517064" y="4976933"/>
                  <a:pt x="6516439" y="4978909"/>
                  <a:pt x="6516513" y="4980318"/>
                </a:cubicBezTo>
                <a:lnTo>
                  <a:pt x="6516763" y="4980501"/>
                </a:lnTo>
                <a:lnTo>
                  <a:pt x="6514121" y="4986338"/>
                </a:lnTo>
                <a:lnTo>
                  <a:pt x="6511173" y="4991296"/>
                </a:lnTo>
                <a:cubicBezTo>
                  <a:pt x="6522961" y="5019829"/>
                  <a:pt x="6534748" y="5048361"/>
                  <a:pt x="6546537" y="5076895"/>
                </a:cubicBezTo>
                <a:lnTo>
                  <a:pt x="6544581" y="5081568"/>
                </a:lnTo>
                <a:cubicBezTo>
                  <a:pt x="6543589" y="5084748"/>
                  <a:pt x="6543387" y="5086810"/>
                  <a:pt x="6543750" y="5088173"/>
                </a:cubicBezTo>
                <a:lnTo>
                  <a:pt x="6544034" y="5088300"/>
                </a:lnTo>
                <a:lnTo>
                  <a:pt x="6542660" y="5094558"/>
                </a:lnTo>
                <a:cubicBezTo>
                  <a:pt x="6539647" y="5105196"/>
                  <a:pt x="6536055" y="5115626"/>
                  <a:pt x="6532096" y="5125620"/>
                </a:cubicBezTo>
                <a:cubicBezTo>
                  <a:pt x="6530494" y="5154527"/>
                  <a:pt x="6532737" y="5244020"/>
                  <a:pt x="6533049" y="5268004"/>
                </a:cubicBezTo>
                <a:cubicBezTo>
                  <a:pt x="6533356" y="5268513"/>
                  <a:pt x="6533664" y="5269021"/>
                  <a:pt x="6533970" y="5269530"/>
                </a:cubicBezTo>
                <a:lnTo>
                  <a:pt x="6502603" y="5390941"/>
                </a:lnTo>
                <a:cubicBezTo>
                  <a:pt x="6487576" y="5438194"/>
                  <a:pt x="6471524" y="5465286"/>
                  <a:pt x="6477660" y="5539927"/>
                </a:cubicBezTo>
                <a:cubicBezTo>
                  <a:pt x="6469926" y="5610775"/>
                  <a:pt x="6461800" y="5740573"/>
                  <a:pt x="6456458" y="5791594"/>
                </a:cubicBezTo>
                <a:cubicBezTo>
                  <a:pt x="6427890" y="5787060"/>
                  <a:pt x="6468179" y="5849672"/>
                  <a:pt x="6434556" y="5855206"/>
                </a:cubicBezTo>
                <a:cubicBezTo>
                  <a:pt x="6436026" y="5860240"/>
                  <a:pt x="6415712" y="5868910"/>
                  <a:pt x="6418454" y="5873582"/>
                </a:cubicBezTo>
                <a:cubicBezTo>
                  <a:pt x="6418927" y="5874401"/>
                  <a:pt x="6419401" y="5875218"/>
                  <a:pt x="6419875" y="5876037"/>
                </a:cubicBezTo>
                <a:lnTo>
                  <a:pt x="6419775" y="5886534"/>
                </a:lnTo>
                <a:lnTo>
                  <a:pt x="6426971" y="5888644"/>
                </a:lnTo>
                <a:cubicBezTo>
                  <a:pt x="6428647" y="5893707"/>
                  <a:pt x="6430322" y="5898769"/>
                  <a:pt x="6431999" y="5903832"/>
                </a:cubicBezTo>
                <a:cubicBezTo>
                  <a:pt x="6432764" y="5909651"/>
                  <a:pt x="6432285" y="5916068"/>
                  <a:pt x="6429798" y="5923391"/>
                </a:cubicBezTo>
                <a:cubicBezTo>
                  <a:pt x="6409104" y="5948880"/>
                  <a:pt x="6461339" y="5981626"/>
                  <a:pt x="6434072" y="6013205"/>
                </a:cubicBezTo>
                <a:cubicBezTo>
                  <a:pt x="6426624" y="6024901"/>
                  <a:pt x="6431095" y="6066777"/>
                  <a:pt x="6439333" y="6074018"/>
                </a:cubicBezTo>
                <a:cubicBezTo>
                  <a:pt x="6439795" y="6081731"/>
                  <a:pt x="6453428" y="6126985"/>
                  <a:pt x="6463083" y="6130837"/>
                </a:cubicBezTo>
                <a:cubicBezTo>
                  <a:pt x="6474368" y="6137057"/>
                  <a:pt x="6441750" y="6156330"/>
                  <a:pt x="6457360" y="6152982"/>
                </a:cubicBezTo>
                <a:cubicBezTo>
                  <a:pt x="6454563" y="6186619"/>
                  <a:pt x="6497804" y="6191636"/>
                  <a:pt x="6495529" y="6221100"/>
                </a:cubicBezTo>
                <a:cubicBezTo>
                  <a:pt x="6497396" y="6222126"/>
                  <a:pt x="6506682" y="6257468"/>
                  <a:pt x="6514948" y="6287550"/>
                </a:cubicBezTo>
                <a:cubicBezTo>
                  <a:pt x="6523215" y="6317632"/>
                  <a:pt x="6556102" y="6391312"/>
                  <a:pt x="6545124" y="6401595"/>
                </a:cubicBezTo>
                <a:cubicBezTo>
                  <a:pt x="6546214" y="6423902"/>
                  <a:pt x="6525024" y="6432919"/>
                  <a:pt x="6525833" y="6487110"/>
                </a:cubicBezTo>
                <a:cubicBezTo>
                  <a:pt x="6547115" y="6574474"/>
                  <a:pt x="6547900" y="6553611"/>
                  <a:pt x="6554825" y="6588589"/>
                </a:cubicBezTo>
                <a:cubicBezTo>
                  <a:pt x="6583783" y="6637976"/>
                  <a:pt x="6536155" y="6687723"/>
                  <a:pt x="6601569" y="6769963"/>
                </a:cubicBezTo>
                <a:cubicBezTo>
                  <a:pt x="6623036" y="6819284"/>
                  <a:pt x="6607516" y="6817955"/>
                  <a:pt x="6620945" y="6835814"/>
                </a:cubicBezTo>
                <a:lnTo>
                  <a:pt x="6625906" y="6858000"/>
                </a:lnTo>
                <a:lnTo>
                  <a:pt x="723901" y="6858000"/>
                </a:lnTo>
                <a:lnTo>
                  <a:pt x="50196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8073D-53BB-4757-2F7D-35110FBDD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8" y="609600"/>
            <a:ext cx="9693321" cy="14262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400" b="0" i="0" dirty="0">
                <a:effectLst/>
              </a:rPr>
              <a:t>Areas of Application Concerning RMAW in General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A20AD-839C-CAC2-0CD0-7E9FA8D7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599" y="1930400"/>
            <a:ext cx="6524164" cy="45593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Reverse marketing extends beyond basic aspects to develop disadvantaged suppliers.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Real case scenarios involve companies engaging in reverse marketing to uplift minority or depressed region suppliers.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Multinational buyers may engage in reverse marketing to develop local supplier bases in less developed countries.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Foreign governments may mandate the development of domestic suppliers as a condition for business.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Reverse marketing aids suppliers in making drastic improvements to meet required performance levels.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It involves special measures to support disadvantaged suppliers, contributing to economic development and social inclusion.</a:t>
            </a:r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Additional areas of application concerning reverse marketing can include environmental sustainability and social responsibility within supply chains.</a:t>
            </a:r>
          </a:p>
          <a:p>
            <a:pPr fontAlgn="base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For example, companies may engage in supplier development activities that focus on promoting environmentally sustainable practices and social responsibility within their supply chains, contributing to a more sustainable and ethical supply chain.</a:t>
            </a:r>
            <a:br>
              <a:rPr lang="en-IN" sz="1400" dirty="0"/>
            </a:br>
            <a:endParaRPr lang="en-US" sz="1400" dirty="0"/>
          </a:p>
        </p:txBody>
      </p:sp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3E89EDF9-165C-F51F-FE01-31143A713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3784" y="1460843"/>
            <a:ext cx="3951737" cy="395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47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7D486-C754-D2AB-4DCC-FAD5EC86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71" y="3213100"/>
            <a:ext cx="5320206" cy="3384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Team Members: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sz="1800" dirty="0">
                <a:latin typeface="+mn-lt"/>
              </a:rPr>
              <a:t>Mugesh M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Smit </a:t>
            </a:r>
            <a:r>
              <a:rPr lang="en-US" sz="1800" dirty="0" err="1">
                <a:latin typeface="+mn-lt"/>
              </a:rPr>
              <a:t>Shethna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Linh Nguyen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Edwin Roy</a:t>
            </a:r>
          </a:p>
        </p:txBody>
      </p:sp>
      <p:pic>
        <p:nvPicPr>
          <p:cNvPr id="5" name="Content Placeholder 4" descr="A hand holding a black sign with white text&#10;&#10;Description automatically generated">
            <a:extLst>
              <a:ext uri="{FF2B5EF4-FFF2-40B4-BE49-F238E27FC236}">
                <a16:creationId xmlns:a16="http://schemas.microsoft.com/office/drawing/2014/main" id="{D18EBF20-ECA2-EB8A-C7B6-989202DC9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11487" b="1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58798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Archive">
    <a:dk1>
      <a:sysClr val="windowText" lastClr="000000"/>
    </a:dk1>
    <a:lt1>
      <a:sysClr val="window" lastClr="FFFFFF"/>
    </a:lt1>
    <a:dk2>
      <a:srgbClr val="353B3D"/>
    </a:dk2>
    <a:lt2>
      <a:srgbClr val="EEECEA"/>
    </a:lt2>
    <a:accent1>
      <a:srgbClr val="A65E5E"/>
    </a:accent1>
    <a:accent2>
      <a:srgbClr val="9D6053"/>
    </a:accent2>
    <a:accent3>
      <a:srgbClr val="968274"/>
    </a:accent3>
    <a:accent4>
      <a:srgbClr val="878079"/>
    </a:accent4>
    <a:accent5>
      <a:srgbClr val="6C737A"/>
    </a:accent5>
    <a:accent6>
      <a:srgbClr val="697777"/>
    </a:accent6>
    <a:hlink>
      <a:srgbClr val="A25872"/>
    </a:hlink>
    <a:folHlink>
      <a:srgbClr val="667A7E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F4A7060-8AA5-B24B-A102-B02D235A2921}">
  <we:reference id="wa200005669" version="2.0.0.0" store="en-GB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1402</TotalTime>
  <Words>635</Words>
  <Application>Microsoft Macintosh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Bembo</vt:lpstr>
      <vt:lpstr>Poppins</vt:lpstr>
      <vt:lpstr>Söhne</vt:lpstr>
      <vt:lpstr>ArchiveVTI</vt:lpstr>
      <vt:lpstr>Reverse Marketing</vt:lpstr>
      <vt:lpstr>What is Reverse Marketing </vt:lpstr>
      <vt:lpstr>Overview of this article</vt:lpstr>
      <vt:lpstr>Important Aspect: Technical Capability</vt:lpstr>
      <vt:lpstr>Toyota (Asian)</vt:lpstr>
      <vt:lpstr>Reverse Marketing Europe vs RMAW:</vt:lpstr>
      <vt:lpstr>Areas of Application Concerning RMAW in General</vt:lpstr>
      <vt:lpstr>Team Members:   Mugesh M Smit Shethna Linh Nguyen Edwin Roy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Marketing</dc:title>
  <dc:creator>A243</dc:creator>
  <cp:lastModifiedBy>A243</cp:lastModifiedBy>
  <cp:revision>2</cp:revision>
  <dcterms:created xsi:type="dcterms:W3CDTF">2024-04-01T02:14:11Z</dcterms:created>
  <dcterms:modified xsi:type="dcterms:W3CDTF">2024-04-02T01:36:54Z</dcterms:modified>
</cp:coreProperties>
</file>