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Class Coding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961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Paste your Visio Class Diagram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A0B9E-976B-9E76-3022-B5BCA95D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49" y="1086115"/>
            <a:ext cx="664937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stock_class.py file.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937E7-DA2E-660C-9927-BD087E3E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47" y="552120"/>
            <a:ext cx="790685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successful unit test.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6E6A8-A1AE-7092-552C-8DC3C533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90" y="1514379"/>
            <a:ext cx="301032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2</vt:lpstr>
      <vt:lpstr>Rubric</vt:lpstr>
      <vt:lpstr>Class Diagram</vt:lpstr>
      <vt:lpstr>Class Code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Redman, Joseph</cp:lastModifiedBy>
  <cp:revision>19</cp:revision>
  <dcterms:created xsi:type="dcterms:W3CDTF">2018-12-20T22:43:36Z</dcterms:created>
  <dcterms:modified xsi:type="dcterms:W3CDTF">2024-09-16T02:36:26Z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