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Text-Based User Interface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17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a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adding stock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Listing all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5C00F-6FFD-1132-9487-C5A268AC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2" y="987997"/>
            <a:ext cx="655411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70F80-28B8-08F4-72C1-D0900823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243"/>
            <a:ext cx="479174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086F3-F7FA-D937-906F-F114C3EB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04" y="1333302"/>
            <a:ext cx="334374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Redman, Joseph</cp:lastModifiedBy>
  <cp:revision>28</cp:revision>
  <dcterms:created xsi:type="dcterms:W3CDTF">2018-12-20T22:43:36Z</dcterms:created>
  <dcterms:modified xsi:type="dcterms:W3CDTF">2024-09-23T04:13:02Z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