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Inheritance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Summary Report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2740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unit tests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Screenshot of classes in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3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Inherited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classes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B3A5E-9901-692D-BEB4-0040C8AC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78" y="732548"/>
            <a:ext cx="7062422" cy="42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unit tests successfully completed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821BD-4EFA-5EF8-F05F-55F3F55A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83" y="1161925"/>
            <a:ext cx="3286584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Stock menu program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classes in the main program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D8583-D5A5-30E4-ACBB-578786F6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12" y="0"/>
            <a:ext cx="3743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7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4</vt:lpstr>
      <vt:lpstr>Rubric</vt:lpstr>
      <vt:lpstr>Inherited classes</vt:lpstr>
      <vt:lpstr>Unit Tests</vt:lpstr>
      <vt:lpstr>Stock menu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Redman, Joseph</cp:lastModifiedBy>
  <cp:revision>31</cp:revision>
  <dcterms:created xsi:type="dcterms:W3CDTF">2018-12-20T22:43:36Z</dcterms:created>
  <dcterms:modified xsi:type="dcterms:W3CDTF">2024-09-30T01:29:26Z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