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Loading Data 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61003"/>
              </p:ext>
            </p:extLst>
          </p:nvPr>
        </p:nvGraphicFramePr>
        <p:xfrm>
          <a:off x="830510" y="1825625"/>
          <a:ext cx="1052329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89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file in File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9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Screenshot of chart from historical data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3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the file downloaded from Yahoo finance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06283-5F8C-838E-66B1-20547752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534759"/>
            <a:ext cx="6096000" cy="5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8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Importing data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Screenshot of the historical </a:t>
            </a:r>
            <a:r>
              <a:rPr lang="en-US"/>
              <a:t>data import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33E6C-D676-E317-6CB4-4CB716BEB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768" y="1199839"/>
            <a:ext cx="4220164" cy="352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3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CEIS150 Module 6</vt:lpstr>
      <vt:lpstr>Rubric</vt:lpstr>
      <vt:lpstr>File</vt:lpstr>
      <vt:lpstr>Importing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Redman, Joseph</cp:lastModifiedBy>
  <cp:revision>34</cp:revision>
  <dcterms:created xsi:type="dcterms:W3CDTF">2018-12-20T22:43:36Z</dcterms:created>
  <dcterms:modified xsi:type="dcterms:W3CDTF">2024-10-09T01:47:45Z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