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65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8C238F-B856-42A4-BC32-194DCC130D5F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680-3826-48D8-A0B9-F293E3A564DD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F02A-B435-4587-AE10-6A02865845FD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7A1-9C29-4918-BA16-87149545F673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E601-4D27-49FF-B099-2799466F7EDA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2469-603F-4B0F-8F23-6B2B143D5424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1E0-05FC-475E-A14D-85EF9B55E67B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02C8-8352-4A2E-A3CD-139A8583C932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0581-4B77-41E9-BE55-C3C9C3900A2A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1CB5-A088-4DB4-8A5C-B084F9B2B528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1328-ADC8-435B-8F5C-D339CD9DD487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410-64C5-4311-8359-FDA6B61ABBAE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01E-6E1B-4AFC-A690-27C447C9486E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3D2-503A-4E49-99AD-125A054E178F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07-223C-48E4-AE22-548ABC801447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151-B38C-4230-91F0-8A3BB69A056C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EA29-EE45-46F5-8084-6929433FA14E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B94D-50C4-4558-AAA1-857DDB1A21EF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9F95-7CA4-4C7D-82E5-C0E0204A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CIFAR-10 Dataset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9C7F409-DB22-4B82-BBD6-49557A5C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450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1100C1A-1D40-4679-8684-19261226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1C40633-AF6B-4125-98CF-784005B77F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46705" y="2581588"/>
            <a:ext cx="4008918" cy="1694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Load CIFAR-10 dataset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Display directory structure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Read and extract data files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1BA4E5D-C59B-4580-AF22-1EF0C8B9C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799450"/>
            <a:ext cx="5891213" cy="2784438"/>
          </a:xfrm>
        </p:spPr>
      </p:pic>
    </p:spTree>
    <p:extLst>
      <p:ext uri="{BB962C8B-B14F-4D97-AF65-F5344CB8AC3E}">
        <p14:creationId xmlns:p14="http://schemas.microsoft.com/office/powerpoint/2010/main" val="309981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34D2DB2-0ECF-430E-AF48-3F494ECA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Sample Images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CAD081-6976-4B28-9A71-871A89856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AA16782-B4F7-4098-87DB-72EC5195B8B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DEA425D-991F-4096-B5A1-B6C1DB037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plot_sample(x_train, y_train, 0)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F6C5144-AD1E-4C80-85B4-D1C3378A432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358DC2-8F07-4456-B830-E8B11C80C3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2000" dirty="0"/>
              <a:t>plot_sample(x_train, y_train, 1)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BC81894-5CE8-4E4B-8928-B722B7BABA0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499B4E-5F80-43BB-9676-4EF82BF1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50" y="3928983"/>
            <a:ext cx="2857899" cy="1133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A9B6DA-B050-4CB0-B71E-1372B28E1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098" y="3526470"/>
            <a:ext cx="2124371" cy="22291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ABE7953-1263-464E-8F92-6694C5409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268" y="3581091"/>
            <a:ext cx="200052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8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98AB-12D4-4FE4-93F6-7149D528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3D0995-53BA-41CF-BD0D-C2FA944F62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565666"/>
            <a:ext cx="4878387" cy="290935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9D679C-E27E-49A6-A260-3C49F66D2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4798" y="2249488"/>
            <a:ext cx="4630017" cy="3541712"/>
          </a:xfrm>
        </p:spPr>
      </p:pic>
    </p:spTree>
    <p:extLst>
      <p:ext uri="{BB962C8B-B14F-4D97-AF65-F5344CB8AC3E}">
        <p14:creationId xmlns:p14="http://schemas.microsoft.com/office/powerpoint/2010/main" val="18282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34D9-A3B7-46DB-9937-6B936CD5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model with augmented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3B27CD-ACAC-4B8F-BBD5-59E5D49FFA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4314" y="3220132"/>
            <a:ext cx="4372585" cy="160042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650EB7-568E-4E5A-8A09-3D275308E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55848"/>
            <a:ext cx="4875213" cy="2128991"/>
          </a:xfrm>
        </p:spPr>
      </p:pic>
    </p:spTree>
    <p:extLst>
      <p:ext uri="{BB962C8B-B14F-4D97-AF65-F5344CB8AC3E}">
        <p14:creationId xmlns:p14="http://schemas.microsoft.com/office/powerpoint/2010/main" val="263392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70EA-05EC-4CFF-A8D3-FFF6CD97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Loss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0594C7-684F-4BA5-A1FA-3824A64684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68403"/>
            <a:ext cx="4878387" cy="330388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744156-82A2-4957-98CD-CFE2D75F9D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053459"/>
            <a:ext cx="4875213" cy="1933770"/>
          </a:xfrm>
        </p:spPr>
      </p:pic>
    </p:spTree>
    <p:extLst>
      <p:ext uri="{BB962C8B-B14F-4D97-AF65-F5344CB8AC3E}">
        <p14:creationId xmlns:p14="http://schemas.microsoft.com/office/powerpoint/2010/main" val="9370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D125-5175-4412-9304-D895D8B0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</a:t>
            </a:r>
            <a:r>
              <a:rPr lang="en-US" dirty="0" err="1"/>
              <a:t>mAtrix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6D6D49-E82C-4382-9EE3-66636EB25D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3635493"/>
            <a:ext cx="4878387" cy="76970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62CC51-F76B-4416-BFF9-5BF7B49CE6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5023" y="2249488"/>
            <a:ext cx="3989567" cy="3541712"/>
          </a:xfrm>
        </p:spPr>
      </p:pic>
    </p:spTree>
    <p:extLst>
      <p:ext uri="{BB962C8B-B14F-4D97-AF65-F5344CB8AC3E}">
        <p14:creationId xmlns:p14="http://schemas.microsoft.com/office/powerpoint/2010/main" val="1339720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purl.org/dc/terms/"/>
    <ds:schemaRef ds:uri="http://www.w3.org/XML/1998/namespace"/>
    <ds:schemaRef ds:uri="http://purl.org/dc/elements/1.1/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 design</Template>
  <TotalTime>0</TotalTime>
  <Words>63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Loading CIFAR-10 Dataset</vt:lpstr>
      <vt:lpstr>Displaying Sample Images</vt:lpstr>
      <vt:lpstr>CNN MODEL</vt:lpstr>
      <vt:lpstr>TRAIN model with augmented data</vt:lpstr>
      <vt:lpstr>Accuracy and Loss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2024-07-01T16:38:01Z</dcterms:created>
  <dcterms:modified xsi:type="dcterms:W3CDTF">2024-08-08T14:23:06Z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