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18288000" cy="10287000"/>
  <p:notesSz cx="6858000" cy="9144000"/>
  <p:embeddedFontLst>
    <p:embeddedFont>
      <p:font typeface="Poppins" charset="1" panose="00000500000000000000"/>
      <p:regular r:id="rId36"/>
    </p:embeddedFont>
    <p:embeddedFont>
      <p:font typeface="Impact" charset="1" panose="020B0806030902050204"/>
      <p:regular r:id="rId37"/>
    </p:embeddedFont>
    <p:embeddedFont>
      <p:font typeface="Anton" charset="1" panose="000005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Relationship Id="rId4" Target="../media/image2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jpeg" Type="http://schemas.openxmlformats.org/officeDocument/2006/relationships/image"/><Relationship Id="rId3" Target="../media/image29.jpeg" Type="http://schemas.openxmlformats.org/officeDocument/2006/relationships/image"/><Relationship Id="rId4" Target="../media/image30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8.png" Type="http://schemas.openxmlformats.org/officeDocument/2006/relationships/image"/><Relationship Id="rId3" Target="../media/image4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0.png" Type="http://schemas.openxmlformats.org/officeDocument/2006/relationships/image"/><Relationship Id="rId3" Target="../media/image51.png" Type="http://schemas.openxmlformats.org/officeDocument/2006/relationships/image"/><Relationship Id="rId4" Target="../media/image52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png" Type="http://schemas.openxmlformats.org/officeDocument/2006/relationships/image"/><Relationship Id="rId4" Target="../media/image55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6.png" Type="http://schemas.openxmlformats.org/officeDocument/2006/relationships/image"/><Relationship Id="rId3" Target="../media/image57.png" Type="http://schemas.openxmlformats.org/officeDocument/2006/relationships/image"/><Relationship Id="rId4" Target="../media/image5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60.png" Type="http://schemas.openxmlformats.org/officeDocument/2006/relationships/image"/><Relationship Id="rId4" Target="../media/image6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2.png" Type="http://schemas.openxmlformats.org/officeDocument/2006/relationships/image"/><Relationship Id="rId3" Target="../media/image63.png" Type="http://schemas.openxmlformats.org/officeDocument/2006/relationships/image"/><Relationship Id="rId4" Target="../media/image6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Relationship Id="rId3" Target="../media/image66.png" Type="http://schemas.openxmlformats.org/officeDocument/2006/relationships/image"/><Relationship Id="rId4" Target="../media/image67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Relationship Id="rId3" Target="../media/image69.png" Type="http://schemas.openxmlformats.org/officeDocument/2006/relationships/image"/><Relationship Id="rId4" Target="../media/image7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9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jpe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Relationship Id="rId3" Target="../media/image20.jpeg" Type="http://schemas.openxmlformats.org/officeDocument/2006/relationships/image"/><Relationship Id="rId4" Target="../media/image2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jpeg" Type="http://schemas.openxmlformats.org/officeDocument/2006/relationships/image"/><Relationship Id="rId4" Target="../media/image2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47243" y="1708027"/>
            <a:ext cx="8580262" cy="90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IOT Based Smart Home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52700" y="901531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PROJECT TITLE 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52700" y="2765315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SUPERVISOR 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47243" y="3630599"/>
            <a:ext cx="8580262" cy="901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Dr. Hassan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62225" y="4532315"/>
            <a:ext cx="6640906" cy="82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50"/>
              </a:lnSpc>
            </a:pPr>
            <a:r>
              <a:rPr lang="en-US" sz="500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MEMBERS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56768" y="5569646"/>
            <a:ext cx="8580262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Ayesha Fazil (2021-Arid-4416 )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861530" y="6327829"/>
            <a:ext cx="8551687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Mughees Qadir (2021-Arid-4486 )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861530" y="7059852"/>
            <a:ext cx="8580262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Mukesh Kumar (2021-Arid-4559 )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866293" y="7826402"/>
            <a:ext cx="8822406" cy="14223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Abdullah Akram (2021-Arid-4390 )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4984" y="52894"/>
            <a:ext cx="10234106" cy="10234106"/>
          </a:xfrm>
          <a:custGeom>
            <a:avLst/>
            <a:gdLst/>
            <a:ahLst/>
            <a:cxnLst/>
            <a:rect r="r" b="b" t="t" l="l"/>
            <a:pathLst>
              <a:path h="10234106" w="10234106">
                <a:moveTo>
                  <a:pt x="0" y="0"/>
                </a:moveTo>
                <a:lnTo>
                  <a:pt x="10234106" y="0"/>
                </a:lnTo>
                <a:lnTo>
                  <a:pt x="10234106" y="10234106"/>
                </a:lnTo>
                <a:lnTo>
                  <a:pt x="0" y="1023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375" y="3480258"/>
            <a:ext cx="16230600" cy="28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4"/>
              </a:lnSpc>
            </a:pPr>
            <a:r>
              <a:rPr lang="en-US" sz="168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ANDROID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6130" y="842550"/>
            <a:ext cx="3842039" cy="8601899"/>
          </a:xfrm>
          <a:custGeom>
            <a:avLst/>
            <a:gdLst/>
            <a:ahLst/>
            <a:cxnLst/>
            <a:rect r="r" b="b" t="t" l="l"/>
            <a:pathLst>
              <a:path h="8601899" w="3842039">
                <a:moveTo>
                  <a:pt x="0" y="0"/>
                </a:moveTo>
                <a:lnTo>
                  <a:pt x="3842040" y="0"/>
                </a:lnTo>
                <a:lnTo>
                  <a:pt x="3842040" y="8601900"/>
                </a:lnTo>
                <a:lnTo>
                  <a:pt x="0" y="8601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24074" y="842550"/>
            <a:ext cx="3842039" cy="8601899"/>
          </a:xfrm>
          <a:custGeom>
            <a:avLst/>
            <a:gdLst/>
            <a:ahLst/>
            <a:cxnLst/>
            <a:rect r="r" b="b" t="t" l="l"/>
            <a:pathLst>
              <a:path h="8601899" w="3842039">
                <a:moveTo>
                  <a:pt x="0" y="0"/>
                </a:moveTo>
                <a:lnTo>
                  <a:pt x="3842039" y="0"/>
                </a:lnTo>
                <a:lnTo>
                  <a:pt x="3842039" y="8601900"/>
                </a:lnTo>
                <a:lnTo>
                  <a:pt x="0" y="86019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99830" y="842550"/>
            <a:ext cx="3842039" cy="8601899"/>
          </a:xfrm>
          <a:custGeom>
            <a:avLst/>
            <a:gdLst/>
            <a:ahLst/>
            <a:cxnLst/>
            <a:rect r="r" b="b" t="t" l="l"/>
            <a:pathLst>
              <a:path h="8601899" w="3842039">
                <a:moveTo>
                  <a:pt x="0" y="0"/>
                </a:moveTo>
                <a:lnTo>
                  <a:pt x="3842040" y="0"/>
                </a:lnTo>
                <a:lnTo>
                  <a:pt x="3842040" y="8601900"/>
                </a:lnTo>
                <a:lnTo>
                  <a:pt x="0" y="8601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0517" y="729372"/>
            <a:ext cx="3943142" cy="8828257"/>
          </a:xfrm>
          <a:custGeom>
            <a:avLst/>
            <a:gdLst/>
            <a:ahLst/>
            <a:cxnLst/>
            <a:rect r="r" b="b" t="t" l="l"/>
            <a:pathLst>
              <a:path h="8828257" w="3943142">
                <a:moveTo>
                  <a:pt x="0" y="0"/>
                </a:moveTo>
                <a:lnTo>
                  <a:pt x="3943142" y="0"/>
                </a:lnTo>
                <a:lnTo>
                  <a:pt x="3943142" y="8828256"/>
                </a:lnTo>
                <a:lnTo>
                  <a:pt x="0" y="88282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71188" y="729372"/>
            <a:ext cx="3943142" cy="8828257"/>
          </a:xfrm>
          <a:custGeom>
            <a:avLst/>
            <a:gdLst/>
            <a:ahLst/>
            <a:cxnLst/>
            <a:rect r="r" b="b" t="t" l="l"/>
            <a:pathLst>
              <a:path h="8828257" w="3943142">
                <a:moveTo>
                  <a:pt x="0" y="0"/>
                </a:moveTo>
                <a:lnTo>
                  <a:pt x="3943142" y="0"/>
                </a:lnTo>
                <a:lnTo>
                  <a:pt x="3943142" y="8828256"/>
                </a:lnTo>
                <a:lnTo>
                  <a:pt x="0" y="88282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04341" y="729372"/>
            <a:ext cx="3943142" cy="8828257"/>
          </a:xfrm>
          <a:custGeom>
            <a:avLst/>
            <a:gdLst/>
            <a:ahLst/>
            <a:cxnLst/>
            <a:rect r="r" b="b" t="t" l="l"/>
            <a:pathLst>
              <a:path h="8828257" w="3943142">
                <a:moveTo>
                  <a:pt x="0" y="0"/>
                </a:moveTo>
                <a:lnTo>
                  <a:pt x="3943142" y="0"/>
                </a:lnTo>
                <a:lnTo>
                  <a:pt x="3943142" y="8828256"/>
                </a:lnTo>
                <a:lnTo>
                  <a:pt x="0" y="88282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4984" y="52894"/>
            <a:ext cx="10234106" cy="10234106"/>
          </a:xfrm>
          <a:custGeom>
            <a:avLst/>
            <a:gdLst/>
            <a:ahLst/>
            <a:cxnLst/>
            <a:rect r="r" b="b" t="t" l="l"/>
            <a:pathLst>
              <a:path h="10234106" w="10234106">
                <a:moveTo>
                  <a:pt x="0" y="0"/>
                </a:moveTo>
                <a:lnTo>
                  <a:pt x="10234106" y="0"/>
                </a:lnTo>
                <a:lnTo>
                  <a:pt x="10234106" y="10234106"/>
                </a:lnTo>
                <a:lnTo>
                  <a:pt x="0" y="1023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375" y="3480258"/>
            <a:ext cx="16230600" cy="28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4"/>
              </a:lnSpc>
            </a:pPr>
            <a:r>
              <a:rPr lang="en-US" sz="168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WEB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6625" y="1993187"/>
            <a:ext cx="8976911" cy="6300626"/>
          </a:xfrm>
          <a:custGeom>
            <a:avLst/>
            <a:gdLst/>
            <a:ahLst/>
            <a:cxnLst/>
            <a:rect r="r" b="b" t="t" l="l"/>
            <a:pathLst>
              <a:path h="6300626" w="8976911">
                <a:moveTo>
                  <a:pt x="0" y="0"/>
                </a:moveTo>
                <a:lnTo>
                  <a:pt x="8976912" y="0"/>
                </a:lnTo>
                <a:lnTo>
                  <a:pt x="8976912" y="6300626"/>
                </a:lnTo>
                <a:lnTo>
                  <a:pt x="0" y="63006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51510" y="1993187"/>
            <a:ext cx="6507790" cy="6300626"/>
          </a:xfrm>
          <a:custGeom>
            <a:avLst/>
            <a:gdLst/>
            <a:ahLst/>
            <a:cxnLst/>
            <a:rect r="r" b="b" t="t" l="l"/>
            <a:pathLst>
              <a:path h="6300626" w="6507790">
                <a:moveTo>
                  <a:pt x="0" y="0"/>
                </a:moveTo>
                <a:lnTo>
                  <a:pt x="6507790" y="0"/>
                </a:lnTo>
                <a:lnTo>
                  <a:pt x="6507790" y="6300626"/>
                </a:lnTo>
                <a:lnTo>
                  <a:pt x="0" y="6300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03394" y="1028700"/>
            <a:ext cx="12872193" cy="2848764"/>
          </a:xfrm>
          <a:custGeom>
            <a:avLst/>
            <a:gdLst/>
            <a:ahLst/>
            <a:cxnLst/>
            <a:rect r="r" b="b" t="t" l="l"/>
            <a:pathLst>
              <a:path h="2848764" w="12872193">
                <a:moveTo>
                  <a:pt x="0" y="0"/>
                </a:moveTo>
                <a:lnTo>
                  <a:pt x="12872193" y="0"/>
                </a:lnTo>
                <a:lnTo>
                  <a:pt x="12872193" y="2848764"/>
                </a:lnTo>
                <a:lnTo>
                  <a:pt x="0" y="28487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03394" y="4199685"/>
            <a:ext cx="12942839" cy="5058615"/>
          </a:xfrm>
          <a:custGeom>
            <a:avLst/>
            <a:gdLst/>
            <a:ahLst/>
            <a:cxnLst/>
            <a:rect r="r" b="b" t="t" l="l"/>
            <a:pathLst>
              <a:path h="5058615" w="12942839">
                <a:moveTo>
                  <a:pt x="0" y="0"/>
                </a:moveTo>
                <a:lnTo>
                  <a:pt x="12942839" y="0"/>
                </a:lnTo>
                <a:lnTo>
                  <a:pt x="12942839" y="5058615"/>
                </a:lnTo>
                <a:lnTo>
                  <a:pt x="0" y="50586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49839" y="2397918"/>
            <a:ext cx="14588322" cy="5491164"/>
          </a:xfrm>
          <a:custGeom>
            <a:avLst/>
            <a:gdLst/>
            <a:ahLst/>
            <a:cxnLst/>
            <a:rect r="r" b="b" t="t" l="l"/>
            <a:pathLst>
              <a:path h="5491164" w="14588322">
                <a:moveTo>
                  <a:pt x="0" y="0"/>
                </a:moveTo>
                <a:lnTo>
                  <a:pt x="14588322" y="0"/>
                </a:lnTo>
                <a:lnTo>
                  <a:pt x="14588322" y="5491164"/>
                </a:lnTo>
                <a:lnTo>
                  <a:pt x="0" y="54911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4984" y="52894"/>
            <a:ext cx="10234106" cy="10234106"/>
          </a:xfrm>
          <a:custGeom>
            <a:avLst/>
            <a:gdLst/>
            <a:ahLst/>
            <a:cxnLst/>
            <a:rect r="r" b="b" t="t" l="l"/>
            <a:pathLst>
              <a:path h="10234106" w="10234106">
                <a:moveTo>
                  <a:pt x="0" y="0"/>
                </a:moveTo>
                <a:lnTo>
                  <a:pt x="10234106" y="0"/>
                </a:lnTo>
                <a:lnTo>
                  <a:pt x="10234106" y="10234106"/>
                </a:lnTo>
                <a:lnTo>
                  <a:pt x="0" y="1023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375" y="3480258"/>
            <a:ext cx="16230600" cy="28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4"/>
              </a:lnSpc>
            </a:pPr>
            <a:r>
              <a:rPr lang="en-US" sz="168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FIGMA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7162" y="904786"/>
            <a:ext cx="3917295" cy="8477427"/>
          </a:xfrm>
          <a:custGeom>
            <a:avLst/>
            <a:gdLst/>
            <a:ahLst/>
            <a:cxnLst/>
            <a:rect r="r" b="b" t="t" l="l"/>
            <a:pathLst>
              <a:path h="8477427" w="3917295">
                <a:moveTo>
                  <a:pt x="0" y="0"/>
                </a:moveTo>
                <a:lnTo>
                  <a:pt x="3917294" y="0"/>
                </a:lnTo>
                <a:lnTo>
                  <a:pt x="3917294" y="8477428"/>
                </a:lnTo>
                <a:lnTo>
                  <a:pt x="0" y="8477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6618" y="904786"/>
            <a:ext cx="3917295" cy="8477427"/>
          </a:xfrm>
          <a:custGeom>
            <a:avLst/>
            <a:gdLst/>
            <a:ahLst/>
            <a:cxnLst/>
            <a:rect r="r" b="b" t="t" l="l"/>
            <a:pathLst>
              <a:path h="8477427" w="3917295">
                <a:moveTo>
                  <a:pt x="0" y="0"/>
                </a:moveTo>
                <a:lnTo>
                  <a:pt x="3917294" y="0"/>
                </a:lnTo>
                <a:lnTo>
                  <a:pt x="3917294" y="8477428"/>
                </a:lnTo>
                <a:lnTo>
                  <a:pt x="0" y="8477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33544" y="904786"/>
            <a:ext cx="3917295" cy="8477427"/>
          </a:xfrm>
          <a:custGeom>
            <a:avLst/>
            <a:gdLst/>
            <a:ahLst/>
            <a:cxnLst/>
            <a:rect r="r" b="b" t="t" l="l"/>
            <a:pathLst>
              <a:path h="8477427" w="3917295">
                <a:moveTo>
                  <a:pt x="0" y="0"/>
                </a:moveTo>
                <a:lnTo>
                  <a:pt x="3917294" y="0"/>
                </a:lnTo>
                <a:lnTo>
                  <a:pt x="3917294" y="8477428"/>
                </a:lnTo>
                <a:lnTo>
                  <a:pt x="0" y="8477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5662" y="860866"/>
            <a:ext cx="3957884" cy="8565268"/>
          </a:xfrm>
          <a:custGeom>
            <a:avLst/>
            <a:gdLst/>
            <a:ahLst/>
            <a:cxnLst/>
            <a:rect r="r" b="b" t="t" l="l"/>
            <a:pathLst>
              <a:path h="8565268" w="3957884">
                <a:moveTo>
                  <a:pt x="0" y="0"/>
                </a:moveTo>
                <a:lnTo>
                  <a:pt x="3957885" y="0"/>
                </a:lnTo>
                <a:lnTo>
                  <a:pt x="3957885" y="8565268"/>
                </a:lnTo>
                <a:lnTo>
                  <a:pt x="0" y="8565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6853" y="860866"/>
            <a:ext cx="3957884" cy="8565268"/>
          </a:xfrm>
          <a:custGeom>
            <a:avLst/>
            <a:gdLst/>
            <a:ahLst/>
            <a:cxnLst/>
            <a:rect r="r" b="b" t="t" l="l"/>
            <a:pathLst>
              <a:path h="8565268" w="3957884">
                <a:moveTo>
                  <a:pt x="0" y="0"/>
                </a:moveTo>
                <a:lnTo>
                  <a:pt x="3957884" y="0"/>
                </a:lnTo>
                <a:lnTo>
                  <a:pt x="3957884" y="8565268"/>
                </a:lnTo>
                <a:lnTo>
                  <a:pt x="0" y="8565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54453" y="860866"/>
            <a:ext cx="3957884" cy="8565268"/>
          </a:xfrm>
          <a:custGeom>
            <a:avLst/>
            <a:gdLst/>
            <a:ahLst/>
            <a:cxnLst/>
            <a:rect r="r" b="b" t="t" l="l"/>
            <a:pathLst>
              <a:path h="8565268" w="3957884">
                <a:moveTo>
                  <a:pt x="0" y="0"/>
                </a:moveTo>
                <a:lnTo>
                  <a:pt x="3957885" y="0"/>
                </a:lnTo>
                <a:lnTo>
                  <a:pt x="3957885" y="8565268"/>
                </a:lnTo>
                <a:lnTo>
                  <a:pt x="0" y="85652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4984" y="52894"/>
            <a:ext cx="10234106" cy="10234106"/>
          </a:xfrm>
          <a:custGeom>
            <a:avLst/>
            <a:gdLst/>
            <a:ahLst/>
            <a:cxnLst/>
            <a:rect r="r" b="b" t="t" l="l"/>
            <a:pathLst>
              <a:path h="10234106" w="10234106">
                <a:moveTo>
                  <a:pt x="0" y="0"/>
                </a:moveTo>
                <a:lnTo>
                  <a:pt x="10234106" y="0"/>
                </a:lnTo>
                <a:lnTo>
                  <a:pt x="10234106" y="10234106"/>
                </a:lnTo>
                <a:lnTo>
                  <a:pt x="0" y="1023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375" y="3480258"/>
            <a:ext cx="16230600" cy="28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4"/>
              </a:lnSpc>
            </a:pPr>
            <a:r>
              <a:rPr lang="en-US" sz="168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REACT NATIVE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2846" y="940432"/>
            <a:ext cx="3884352" cy="8406135"/>
          </a:xfrm>
          <a:custGeom>
            <a:avLst/>
            <a:gdLst/>
            <a:ahLst/>
            <a:cxnLst/>
            <a:rect r="r" b="b" t="t" l="l"/>
            <a:pathLst>
              <a:path h="8406135" w="3884352">
                <a:moveTo>
                  <a:pt x="0" y="0"/>
                </a:moveTo>
                <a:lnTo>
                  <a:pt x="3884352" y="0"/>
                </a:lnTo>
                <a:lnTo>
                  <a:pt x="3884352" y="8406136"/>
                </a:lnTo>
                <a:lnTo>
                  <a:pt x="0" y="840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01824" y="940432"/>
            <a:ext cx="3884352" cy="8406135"/>
          </a:xfrm>
          <a:custGeom>
            <a:avLst/>
            <a:gdLst/>
            <a:ahLst/>
            <a:cxnLst/>
            <a:rect r="r" b="b" t="t" l="l"/>
            <a:pathLst>
              <a:path h="8406135" w="3884352">
                <a:moveTo>
                  <a:pt x="0" y="0"/>
                </a:moveTo>
                <a:lnTo>
                  <a:pt x="3884352" y="0"/>
                </a:lnTo>
                <a:lnTo>
                  <a:pt x="3884352" y="8406136"/>
                </a:lnTo>
                <a:lnTo>
                  <a:pt x="0" y="8406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802" y="940432"/>
            <a:ext cx="3884352" cy="8406135"/>
          </a:xfrm>
          <a:custGeom>
            <a:avLst/>
            <a:gdLst/>
            <a:ahLst/>
            <a:cxnLst/>
            <a:rect r="r" b="b" t="t" l="l"/>
            <a:pathLst>
              <a:path h="8406135" w="3884352">
                <a:moveTo>
                  <a:pt x="0" y="0"/>
                </a:moveTo>
                <a:lnTo>
                  <a:pt x="3884352" y="0"/>
                </a:lnTo>
                <a:lnTo>
                  <a:pt x="3884352" y="8406136"/>
                </a:lnTo>
                <a:lnTo>
                  <a:pt x="0" y="8406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03821" y="803224"/>
            <a:ext cx="4011156" cy="8680553"/>
          </a:xfrm>
          <a:custGeom>
            <a:avLst/>
            <a:gdLst/>
            <a:ahLst/>
            <a:cxnLst/>
            <a:rect r="r" b="b" t="t" l="l"/>
            <a:pathLst>
              <a:path h="8680553" w="4011156">
                <a:moveTo>
                  <a:pt x="0" y="0"/>
                </a:moveTo>
                <a:lnTo>
                  <a:pt x="4011156" y="0"/>
                </a:lnTo>
                <a:lnTo>
                  <a:pt x="4011156" y="8680552"/>
                </a:lnTo>
                <a:lnTo>
                  <a:pt x="0" y="868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38902" y="803224"/>
            <a:ext cx="4011156" cy="8680553"/>
          </a:xfrm>
          <a:custGeom>
            <a:avLst/>
            <a:gdLst/>
            <a:ahLst/>
            <a:cxnLst/>
            <a:rect r="r" b="b" t="t" l="l"/>
            <a:pathLst>
              <a:path h="8680553" w="4011156">
                <a:moveTo>
                  <a:pt x="0" y="0"/>
                </a:moveTo>
                <a:lnTo>
                  <a:pt x="4011156" y="0"/>
                </a:lnTo>
                <a:lnTo>
                  <a:pt x="4011156" y="8680552"/>
                </a:lnTo>
                <a:lnTo>
                  <a:pt x="0" y="86805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73983" y="803224"/>
            <a:ext cx="4011156" cy="8680553"/>
          </a:xfrm>
          <a:custGeom>
            <a:avLst/>
            <a:gdLst/>
            <a:ahLst/>
            <a:cxnLst/>
            <a:rect r="r" b="b" t="t" l="l"/>
            <a:pathLst>
              <a:path h="8680553" w="4011156">
                <a:moveTo>
                  <a:pt x="0" y="0"/>
                </a:moveTo>
                <a:lnTo>
                  <a:pt x="4011156" y="0"/>
                </a:lnTo>
                <a:lnTo>
                  <a:pt x="4011156" y="8680552"/>
                </a:lnTo>
                <a:lnTo>
                  <a:pt x="0" y="8680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77178" y="611609"/>
            <a:ext cx="4188240" cy="9063781"/>
          </a:xfrm>
          <a:custGeom>
            <a:avLst/>
            <a:gdLst/>
            <a:ahLst/>
            <a:cxnLst/>
            <a:rect r="r" b="b" t="t" l="l"/>
            <a:pathLst>
              <a:path h="9063781" w="4188240">
                <a:moveTo>
                  <a:pt x="0" y="0"/>
                </a:moveTo>
                <a:lnTo>
                  <a:pt x="4188240" y="0"/>
                </a:lnTo>
                <a:lnTo>
                  <a:pt x="4188240" y="9063782"/>
                </a:lnTo>
                <a:lnTo>
                  <a:pt x="0" y="9063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22582" y="611609"/>
            <a:ext cx="4188240" cy="9063781"/>
          </a:xfrm>
          <a:custGeom>
            <a:avLst/>
            <a:gdLst/>
            <a:ahLst/>
            <a:cxnLst/>
            <a:rect r="r" b="b" t="t" l="l"/>
            <a:pathLst>
              <a:path h="9063781" w="4188240">
                <a:moveTo>
                  <a:pt x="0" y="0"/>
                </a:moveTo>
                <a:lnTo>
                  <a:pt x="4188240" y="0"/>
                </a:lnTo>
                <a:lnTo>
                  <a:pt x="4188240" y="9063782"/>
                </a:lnTo>
                <a:lnTo>
                  <a:pt x="0" y="9063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3299" y="869144"/>
            <a:ext cx="3950234" cy="8548712"/>
          </a:xfrm>
          <a:custGeom>
            <a:avLst/>
            <a:gdLst/>
            <a:ahLst/>
            <a:cxnLst/>
            <a:rect r="r" b="b" t="t" l="l"/>
            <a:pathLst>
              <a:path h="8548712" w="3950234">
                <a:moveTo>
                  <a:pt x="0" y="0"/>
                </a:moveTo>
                <a:lnTo>
                  <a:pt x="3950234" y="0"/>
                </a:lnTo>
                <a:lnTo>
                  <a:pt x="3950234" y="8548712"/>
                </a:lnTo>
                <a:lnTo>
                  <a:pt x="0" y="8548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68883" y="869144"/>
            <a:ext cx="3950234" cy="8548712"/>
          </a:xfrm>
          <a:custGeom>
            <a:avLst/>
            <a:gdLst/>
            <a:ahLst/>
            <a:cxnLst/>
            <a:rect r="r" b="b" t="t" l="l"/>
            <a:pathLst>
              <a:path h="8548712" w="3950234">
                <a:moveTo>
                  <a:pt x="0" y="0"/>
                </a:moveTo>
                <a:lnTo>
                  <a:pt x="3950234" y="0"/>
                </a:lnTo>
                <a:lnTo>
                  <a:pt x="3950234" y="8548712"/>
                </a:lnTo>
                <a:lnTo>
                  <a:pt x="0" y="8548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14467" y="869144"/>
            <a:ext cx="3950234" cy="8548712"/>
          </a:xfrm>
          <a:custGeom>
            <a:avLst/>
            <a:gdLst/>
            <a:ahLst/>
            <a:cxnLst/>
            <a:rect r="r" b="b" t="t" l="l"/>
            <a:pathLst>
              <a:path h="8548712" w="3950234">
                <a:moveTo>
                  <a:pt x="0" y="0"/>
                </a:moveTo>
                <a:lnTo>
                  <a:pt x="3950234" y="0"/>
                </a:lnTo>
                <a:lnTo>
                  <a:pt x="3950234" y="8548712"/>
                </a:lnTo>
                <a:lnTo>
                  <a:pt x="0" y="85487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61371" y="780830"/>
            <a:ext cx="3987573" cy="8621779"/>
          </a:xfrm>
          <a:custGeom>
            <a:avLst/>
            <a:gdLst/>
            <a:ahLst/>
            <a:cxnLst/>
            <a:rect r="r" b="b" t="t" l="l"/>
            <a:pathLst>
              <a:path h="8621779" w="3987573">
                <a:moveTo>
                  <a:pt x="0" y="0"/>
                </a:moveTo>
                <a:lnTo>
                  <a:pt x="3987572" y="0"/>
                </a:lnTo>
                <a:lnTo>
                  <a:pt x="3987572" y="8621778"/>
                </a:lnTo>
                <a:lnTo>
                  <a:pt x="0" y="86217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04913" y="780830"/>
            <a:ext cx="4031852" cy="8725340"/>
          </a:xfrm>
          <a:custGeom>
            <a:avLst/>
            <a:gdLst/>
            <a:ahLst/>
            <a:cxnLst/>
            <a:rect r="r" b="b" t="t" l="l"/>
            <a:pathLst>
              <a:path h="8725340" w="4031852">
                <a:moveTo>
                  <a:pt x="0" y="0"/>
                </a:moveTo>
                <a:lnTo>
                  <a:pt x="4031852" y="0"/>
                </a:lnTo>
                <a:lnTo>
                  <a:pt x="4031852" y="8725340"/>
                </a:lnTo>
                <a:lnTo>
                  <a:pt x="0" y="8725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4778" y="780830"/>
            <a:ext cx="4031852" cy="8725340"/>
          </a:xfrm>
          <a:custGeom>
            <a:avLst/>
            <a:gdLst/>
            <a:ahLst/>
            <a:cxnLst/>
            <a:rect r="r" b="b" t="t" l="l"/>
            <a:pathLst>
              <a:path h="8725340" w="4031852">
                <a:moveTo>
                  <a:pt x="0" y="0"/>
                </a:moveTo>
                <a:lnTo>
                  <a:pt x="4031851" y="0"/>
                </a:lnTo>
                <a:lnTo>
                  <a:pt x="4031851" y="8725340"/>
                </a:lnTo>
                <a:lnTo>
                  <a:pt x="0" y="8725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07983" y="773701"/>
            <a:ext cx="4038440" cy="8739598"/>
          </a:xfrm>
          <a:custGeom>
            <a:avLst/>
            <a:gdLst/>
            <a:ahLst/>
            <a:cxnLst/>
            <a:rect r="r" b="b" t="t" l="l"/>
            <a:pathLst>
              <a:path h="8739598" w="4038440">
                <a:moveTo>
                  <a:pt x="0" y="0"/>
                </a:moveTo>
                <a:lnTo>
                  <a:pt x="4038440" y="0"/>
                </a:lnTo>
                <a:lnTo>
                  <a:pt x="4038440" y="8739598"/>
                </a:lnTo>
                <a:lnTo>
                  <a:pt x="0" y="873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26759" y="773701"/>
            <a:ext cx="4038440" cy="8739598"/>
          </a:xfrm>
          <a:custGeom>
            <a:avLst/>
            <a:gdLst/>
            <a:ahLst/>
            <a:cxnLst/>
            <a:rect r="r" b="b" t="t" l="l"/>
            <a:pathLst>
              <a:path h="8739598" w="4038440">
                <a:moveTo>
                  <a:pt x="0" y="0"/>
                </a:moveTo>
                <a:lnTo>
                  <a:pt x="4038440" y="0"/>
                </a:lnTo>
                <a:lnTo>
                  <a:pt x="4038440" y="8739598"/>
                </a:lnTo>
                <a:lnTo>
                  <a:pt x="0" y="87395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1577" y="773701"/>
            <a:ext cx="4038440" cy="8739598"/>
          </a:xfrm>
          <a:custGeom>
            <a:avLst/>
            <a:gdLst/>
            <a:ahLst/>
            <a:cxnLst/>
            <a:rect r="r" b="b" t="t" l="l"/>
            <a:pathLst>
              <a:path h="8739598" w="4038440">
                <a:moveTo>
                  <a:pt x="0" y="0"/>
                </a:moveTo>
                <a:lnTo>
                  <a:pt x="4038440" y="0"/>
                </a:lnTo>
                <a:lnTo>
                  <a:pt x="4038440" y="8739598"/>
                </a:lnTo>
                <a:lnTo>
                  <a:pt x="0" y="87395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3974" y="942667"/>
            <a:ext cx="3933013" cy="8503811"/>
          </a:xfrm>
          <a:custGeom>
            <a:avLst/>
            <a:gdLst/>
            <a:ahLst/>
            <a:cxnLst/>
            <a:rect r="r" b="b" t="t" l="l"/>
            <a:pathLst>
              <a:path h="8503811" w="3933013">
                <a:moveTo>
                  <a:pt x="0" y="0"/>
                </a:moveTo>
                <a:lnTo>
                  <a:pt x="3933012" y="0"/>
                </a:lnTo>
                <a:lnTo>
                  <a:pt x="3933012" y="8503811"/>
                </a:lnTo>
                <a:lnTo>
                  <a:pt x="0" y="8503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31651" y="840522"/>
            <a:ext cx="3976686" cy="8605956"/>
          </a:xfrm>
          <a:custGeom>
            <a:avLst/>
            <a:gdLst/>
            <a:ahLst/>
            <a:cxnLst/>
            <a:rect r="r" b="b" t="t" l="l"/>
            <a:pathLst>
              <a:path h="8605956" w="3976686">
                <a:moveTo>
                  <a:pt x="0" y="0"/>
                </a:moveTo>
                <a:lnTo>
                  <a:pt x="3976686" y="0"/>
                </a:lnTo>
                <a:lnTo>
                  <a:pt x="3976686" y="8605956"/>
                </a:lnTo>
                <a:lnTo>
                  <a:pt x="0" y="8605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13212" y="840522"/>
            <a:ext cx="3976686" cy="8605956"/>
          </a:xfrm>
          <a:custGeom>
            <a:avLst/>
            <a:gdLst/>
            <a:ahLst/>
            <a:cxnLst/>
            <a:rect r="r" b="b" t="t" l="l"/>
            <a:pathLst>
              <a:path h="8605956" w="3976686">
                <a:moveTo>
                  <a:pt x="0" y="0"/>
                </a:moveTo>
                <a:lnTo>
                  <a:pt x="3976686" y="0"/>
                </a:lnTo>
                <a:lnTo>
                  <a:pt x="3976686" y="8605956"/>
                </a:lnTo>
                <a:lnTo>
                  <a:pt x="0" y="86059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0058" y="820402"/>
            <a:ext cx="4047482" cy="8751313"/>
          </a:xfrm>
          <a:custGeom>
            <a:avLst/>
            <a:gdLst/>
            <a:ahLst/>
            <a:cxnLst/>
            <a:rect r="r" b="b" t="t" l="l"/>
            <a:pathLst>
              <a:path h="8751313" w="4047482">
                <a:moveTo>
                  <a:pt x="0" y="0"/>
                </a:moveTo>
                <a:lnTo>
                  <a:pt x="4047482" y="0"/>
                </a:lnTo>
                <a:lnTo>
                  <a:pt x="4047482" y="8751313"/>
                </a:lnTo>
                <a:lnTo>
                  <a:pt x="0" y="87513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75671" y="715285"/>
            <a:ext cx="4092427" cy="8856431"/>
          </a:xfrm>
          <a:custGeom>
            <a:avLst/>
            <a:gdLst/>
            <a:ahLst/>
            <a:cxnLst/>
            <a:rect r="r" b="b" t="t" l="l"/>
            <a:pathLst>
              <a:path h="8856431" w="4092427">
                <a:moveTo>
                  <a:pt x="0" y="0"/>
                </a:moveTo>
                <a:lnTo>
                  <a:pt x="4092426" y="0"/>
                </a:lnTo>
                <a:lnTo>
                  <a:pt x="4092426" y="8856430"/>
                </a:lnTo>
                <a:lnTo>
                  <a:pt x="0" y="88564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5516" y="715285"/>
            <a:ext cx="4092427" cy="8856431"/>
          </a:xfrm>
          <a:custGeom>
            <a:avLst/>
            <a:gdLst/>
            <a:ahLst/>
            <a:cxnLst/>
            <a:rect r="r" b="b" t="t" l="l"/>
            <a:pathLst>
              <a:path h="8856431" w="4092427">
                <a:moveTo>
                  <a:pt x="0" y="0"/>
                </a:moveTo>
                <a:lnTo>
                  <a:pt x="4092426" y="0"/>
                </a:lnTo>
                <a:lnTo>
                  <a:pt x="4092426" y="8856430"/>
                </a:lnTo>
                <a:lnTo>
                  <a:pt x="0" y="88564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0323" y="717281"/>
            <a:ext cx="4090582" cy="8852439"/>
          </a:xfrm>
          <a:custGeom>
            <a:avLst/>
            <a:gdLst/>
            <a:ahLst/>
            <a:cxnLst/>
            <a:rect r="r" b="b" t="t" l="l"/>
            <a:pathLst>
              <a:path h="8852439" w="4090582">
                <a:moveTo>
                  <a:pt x="0" y="0"/>
                </a:moveTo>
                <a:lnTo>
                  <a:pt x="4090581" y="0"/>
                </a:lnTo>
                <a:lnTo>
                  <a:pt x="4090581" y="8852438"/>
                </a:lnTo>
                <a:lnTo>
                  <a:pt x="0" y="885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98709" y="717281"/>
            <a:ext cx="4090582" cy="8852439"/>
          </a:xfrm>
          <a:custGeom>
            <a:avLst/>
            <a:gdLst/>
            <a:ahLst/>
            <a:cxnLst/>
            <a:rect r="r" b="b" t="t" l="l"/>
            <a:pathLst>
              <a:path h="8852439" w="4090582">
                <a:moveTo>
                  <a:pt x="0" y="0"/>
                </a:moveTo>
                <a:lnTo>
                  <a:pt x="4090582" y="0"/>
                </a:lnTo>
                <a:lnTo>
                  <a:pt x="4090582" y="8852438"/>
                </a:lnTo>
                <a:lnTo>
                  <a:pt x="0" y="8852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17096" y="717281"/>
            <a:ext cx="4090582" cy="8852439"/>
          </a:xfrm>
          <a:custGeom>
            <a:avLst/>
            <a:gdLst/>
            <a:ahLst/>
            <a:cxnLst/>
            <a:rect r="r" b="b" t="t" l="l"/>
            <a:pathLst>
              <a:path h="8852439" w="4090582">
                <a:moveTo>
                  <a:pt x="0" y="0"/>
                </a:moveTo>
                <a:lnTo>
                  <a:pt x="4090581" y="0"/>
                </a:lnTo>
                <a:lnTo>
                  <a:pt x="4090581" y="8852438"/>
                </a:lnTo>
                <a:lnTo>
                  <a:pt x="0" y="88524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6975" y="805749"/>
            <a:ext cx="4036663" cy="8727920"/>
          </a:xfrm>
          <a:custGeom>
            <a:avLst/>
            <a:gdLst/>
            <a:ahLst/>
            <a:cxnLst/>
            <a:rect r="r" b="b" t="t" l="l"/>
            <a:pathLst>
              <a:path h="8727920" w="4036663">
                <a:moveTo>
                  <a:pt x="0" y="0"/>
                </a:moveTo>
                <a:lnTo>
                  <a:pt x="4036662" y="0"/>
                </a:lnTo>
                <a:lnTo>
                  <a:pt x="4036662" y="8727920"/>
                </a:lnTo>
                <a:lnTo>
                  <a:pt x="0" y="8727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80844" y="753331"/>
            <a:ext cx="4081487" cy="8832756"/>
          </a:xfrm>
          <a:custGeom>
            <a:avLst/>
            <a:gdLst/>
            <a:ahLst/>
            <a:cxnLst/>
            <a:rect r="r" b="b" t="t" l="l"/>
            <a:pathLst>
              <a:path h="8832756" w="4081487">
                <a:moveTo>
                  <a:pt x="0" y="0"/>
                </a:moveTo>
                <a:lnTo>
                  <a:pt x="4081487" y="0"/>
                </a:lnTo>
                <a:lnTo>
                  <a:pt x="4081487" y="8832756"/>
                </a:lnTo>
                <a:lnTo>
                  <a:pt x="0" y="88327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39538" y="700913"/>
            <a:ext cx="4081487" cy="8832756"/>
          </a:xfrm>
          <a:custGeom>
            <a:avLst/>
            <a:gdLst/>
            <a:ahLst/>
            <a:cxnLst/>
            <a:rect r="r" b="b" t="t" l="l"/>
            <a:pathLst>
              <a:path h="8832756" w="4081487">
                <a:moveTo>
                  <a:pt x="0" y="0"/>
                </a:moveTo>
                <a:lnTo>
                  <a:pt x="4081487" y="0"/>
                </a:lnTo>
                <a:lnTo>
                  <a:pt x="4081487" y="8832756"/>
                </a:lnTo>
                <a:lnTo>
                  <a:pt x="0" y="88327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81105" y="818832"/>
            <a:ext cx="3987854" cy="8686733"/>
          </a:xfrm>
          <a:custGeom>
            <a:avLst/>
            <a:gdLst/>
            <a:ahLst/>
            <a:cxnLst/>
            <a:rect r="r" b="b" t="t" l="l"/>
            <a:pathLst>
              <a:path h="8686733" w="3987854">
                <a:moveTo>
                  <a:pt x="0" y="0"/>
                </a:moveTo>
                <a:lnTo>
                  <a:pt x="3987854" y="0"/>
                </a:lnTo>
                <a:lnTo>
                  <a:pt x="3987854" y="8686734"/>
                </a:lnTo>
                <a:lnTo>
                  <a:pt x="0" y="8686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32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14656" y="773923"/>
            <a:ext cx="3987854" cy="8686733"/>
          </a:xfrm>
          <a:custGeom>
            <a:avLst/>
            <a:gdLst/>
            <a:ahLst/>
            <a:cxnLst/>
            <a:rect r="r" b="b" t="t" l="l"/>
            <a:pathLst>
              <a:path h="8686733" w="3987854">
                <a:moveTo>
                  <a:pt x="0" y="0"/>
                </a:moveTo>
                <a:lnTo>
                  <a:pt x="3987854" y="0"/>
                </a:lnTo>
                <a:lnTo>
                  <a:pt x="3987854" y="8686733"/>
                </a:lnTo>
                <a:lnTo>
                  <a:pt x="0" y="86867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63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5610" y="773923"/>
            <a:ext cx="3987854" cy="8686733"/>
          </a:xfrm>
          <a:custGeom>
            <a:avLst/>
            <a:gdLst/>
            <a:ahLst/>
            <a:cxnLst/>
            <a:rect r="r" b="b" t="t" l="l"/>
            <a:pathLst>
              <a:path h="8686733" w="3987854">
                <a:moveTo>
                  <a:pt x="0" y="0"/>
                </a:moveTo>
                <a:lnTo>
                  <a:pt x="3987854" y="0"/>
                </a:lnTo>
                <a:lnTo>
                  <a:pt x="3987854" y="8686733"/>
                </a:lnTo>
                <a:lnTo>
                  <a:pt x="0" y="86867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632" r="0" b="0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4984" y="52894"/>
            <a:ext cx="10234106" cy="10234106"/>
          </a:xfrm>
          <a:custGeom>
            <a:avLst/>
            <a:gdLst/>
            <a:ahLst/>
            <a:cxnLst/>
            <a:rect r="r" b="b" t="t" l="l"/>
            <a:pathLst>
              <a:path h="10234106" w="10234106">
                <a:moveTo>
                  <a:pt x="0" y="0"/>
                </a:moveTo>
                <a:lnTo>
                  <a:pt x="10234106" y="0"/>
                </a:lnTo>
                <a:lnTo>
                  <a:pt x="10234106" y="10234106"/>
                </a:lnTo>
                <a:lnTo>
                  <a:pt x="0" y="1023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375" y="3480258"/>
            <a:ext cx="16230600" cy="288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4"/>
              </a:lnSpc>
            </a:pPr>
            <a:r>
              <a:rPr lang="en-US" sz="168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53282" y="954166"/>
            <a:ext cx="3851196" cy="8328794"/>
          </a:xfrm>
          <a:custGeom>
            <a:avLst/>
            <a:gdLst/>
            <a:ahLst/>
            <a:cxnLst/>
            <a:rect r="r" b="b" t="t" l="l"/>
            <a:pathLst>
              <a:path h="8328794" w="3851196">
                <a:moveTo>
                  <a:pt x="0" y="0"/>
                </a:moveTo>
                <a:lnTo>
                  <a:pt x="3851196" y="0"/>
                </a:lnTo>
                <a:lnTo>
                  <a:pt x="3851196" y="8328794"/>
                </a:lnTo>
                <a:lnTo>
                  <a:pt x="0" y="83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389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8402" y="904293"/>
            <a:ext cx="3851196" cy="8428541"/>
          </a:xfrm>
          <a:custGeom>
            <a:avLst/>
            <a:gdLst/>
            <a:ahLst/>
            <a:cxnLst/>
            <a:rect r="r" b="b" t="t" l="l"/>
            <a:pathLst>
              <a:path h="8428541" w="3851196">
                <a:moveTo>
                  <a:pt x="0" y="0"/>
                </a:moveTo>
                <a:lnTo>
                  <a:pt x="3851196" y="0"/>
                </a:lnTo>
                <a:lnTo>
                  <a:pt x="3851196" y="8428541"/>
                </a:lnTo>
                <a:lnTo>
                  <a:pt x="0" y="8428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14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83522" y="954166"/>
            <a:ext cx="3851196" cy="8428541"/>
          </a:xfrm>
          <a:custGeom>
            <a:avLst/>
            <a:gdLst/>
            <a:ahLst/>
            <a:cxnLst/>
            <a:rect r="r" b="b" t="t" l="l"/>
            <a:pathLst>
              <a:path h="8428541" w="3851196">
                <a:moveTo>
                  <a:pt x="0" y="0"/>
                </a:moveTo>
                <a:lnTo>
                  <a:pt x="3851196" y="0"/>
                </a:lnTo>
                <a:lnTo>
                  <a:pt x="3851196" y="8428541"/>
                </a:lnTo>
                <a:lnTo>
                  <a:pt x="0" y="842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142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85710" y="872431"/>
            <a:ext cx="3915966" cy="8542138"/>
          </a:xfrm>
          <a:custGeom>
            <a:avLst/>
            <a:gdLst/>
            <a:ahLst/>
            <a:cxnLst/>
            <a:rect r="r" b="b" t="t" l="l"/>
            <a:pathLst>
              <a:path h="8542138" w="3915966">
                <a:moveTo>
                  <a:pt x="0" y="0"/>
                </a:moveTo>
                <a:lnTo>
                  <a:pt x="3915966" y="0"/>
                </a:lnTo>
                <a:lnTo>
                  <a:pt x="3915966" y="8542138"/>
                </a:lnTo>
                <a:lnTo>
                  <a:pt x="0" y="8542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8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86100" y="872431"/>
            <a:ext cx="3915966" cy="8542138"/>
          </a:xfrm>
          <a:custGeom>
            <a:avLst/>
            <a:gdLst/>
            <a:ahLst/>
            <a:cxnLst/>
            <a:rect r="r" b="b" t="t" l="l"/>
            <a:pathLst>
              <a:path h="8542138" w="3915966">
                <a:moveTo>
                  <a:pt x="0" y="0"/>
                </a:moveTo>
                <a:lnTo>
                  <a:pt x="3915966" y="0"/>
                </a:lnTo>
                <a:lnTo>
                  <a:pt x="3915966" y="8542138"/>
                </a:lnTo>
                <a:lnTo>
                  <a:pt x="0" y="85421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485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29174" y="872431"/>
            <a:ext cx="3915966" cy="8542138"/>
          </a:xfrm>
          <a:custGeom>
            <a:avLst/>
            <a:gdLst/>
            <a:ahLst/>
            <a:cxnLst/>
            <a:rect r="r" b="b" t="t" l="l"/>
            <a:pathLst>
              <a:path h="8542138" w="3915966">
                <a:moveTo>
                  <a:pt x="0" y="0"/>
                </a:moveTo>
                <a:lnTo>
                  <a:pt x="3915966" y="0"/>
                </a:lnTo>
                <a:lnTo>
                  <a:pt x="3915966" y="8542138"/>
                </a:lnTo>
                <a:lnTo>
                  <a:pt x="0" y="8542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485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84984" y="52894"/>
            <a:ext cx="10234106" cy="10234106"/>
          </a:xfrm>
          <a:custGeom>
            <a:avLst/>
            <a:gdLst/>
            <a:ahLst/>
            <a:cxnLst/>
            <a:rect r="r" b="b" t="t" l="l"/>
            <a:pathLst>
              <a:path h="10234106" w="10234106">
                <a:moveTo>
                  <a:pt x="0" y="0"/>
                </a:moveTo>
                <a:lnTo>
                  <a:pt x="10234106" y="0"/>
                </a:lnTo>
                <a:lnTo>
                  <a:pt x="10234106" y="10234106"/>
                </a:lnTo>
                <a:lnTo>
                  <a:pt x="0" y="102341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5375" y="3480258"/>
            <a:ext cx="16230600" cy="2888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34"/>
              </a:lnSpc>
            </a:pPr>
            <a:r>
              <a:rPr lang="en-US" sz="1688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FLUTTER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1984" y="763969"/>
            <a:ext cx="4001277" cy="8759063"/>
          </a:xfrm>
          <a:custGeom>
            <a:avLst/>
            <a:gdLst/>
            <a:ahLst/>
            <a:cxnLst/>
            <a:rect r="r" b="b" t="t" l="l"/>
            <a:pathLst>
              <a:path h="8759063" w="4001277">
                <a:moveTo>
                  <a:pt x="0" y="0"/>
                </a:moveTo>
                <a:lnTo>
                  <a:pt x="4001278" y="0"/>
                </a:lnTo>
                <a:lnTo>
                  <a:pt x="4001278" y="8759062"/>
                </a:lnTo>
                <a:lnTo>
                  <a:pt x="0" y="8759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43" r="0" b="-234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41514" y="763969"/>
            <a:ext cx="4001277" cy="8759063"/>
          </a:xfrm>
          <a:custGeom>
            <a:avLst/>
            <a:gdLst/>
            <a:ahLst/>
            <a:cxnLst/>
            <a:rect r="r" b="b" t="t" l="l"/>
            <a:pathLst>
              <a:path h="8759063" w="4001277">
                <a:moveTo>
                  <a:pt x="0" y="0"/>
                </a:moveTo>
                <a:lnTo>
                  <a:pt x="4001277" y="0"/>
                </a:lnTo>
                <a:lnTo>
                  <a:pt x="4001277" y="8759062"/>
                </a:lnTo>
                <a:lnTo>
                  <a:pt x="0" y="87590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43" r="0" b="-234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854738" y="763969"/>
            <a:ext cx="4001277" cy="8759063"/>
          </a:xfrm>
          <a:custGeom>
            <a:avLst/>
            <a:gdLst/>
            <a:ahLst/>
            <a:cxnLst/>
            <a:rect r="r" b="b" t="t" l="l"/>
            <a:pathLst>
              <a:path h="8759063" w="4001277">
                <a:moveTo>
                  <a:pt x="0" y="0"/>
                </a:moveTo>
                <a:lnTo>
                  <a:pt x="4001278" y="0"/>
                </a:lnTo>
                <a:lnTo>
                  <a:pt x="4001278" y="8759062"/>
                </a:lnTo>
                <a:lnTo>
                  <a:pt x="0" y="8759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43" r="0" b="-234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3672" y="845823"/>
            <a:ext cx="3936417" cy="8595355"/>
          </a:xfrm>
          <a:custGeom>
            <a:avLst/>
            <a:gdLst/>
            <a:ahLst/>
            <a:cxnLst/>
            <a:rect r="r" b="b" t="t" l="l"/>
            <a:pathLst>
              <a:path h="8595355" w="3936417">
                <a:moveTo>
                  <a:pt x="0" y="0"/>
                </a:moveTo>
                <a:lnTo>
                  <a:pt x="3936417" y="0"/>
                </a:lnTo>
                <a:lnTo>
                  <a:pt x="3936417" y="8595354"/>
                </a:lnTo>
                <a:lnTo>
                  <a:pt x="0" y="8595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75" r="0" b="-247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78593" y="845823"/>
            <a:ext cx="3936417" cy="8595355"/>
          </a:xfrm>
          <a:custGeom>
            <a:avLst/>
            <a:gdLst/>
            <a:ahLst/>
            <a:cxnLst/>
            <a:rect r="r" b="b" t="t" l="l"/>
            <a:pathLst>
              <a:path h="8595355" w="3936417">
                <a:moveTo>
                  <a:pt x="0" y="0"/>
                </a:moveTo>
                <a:lnTo>
                  <a:pt x="3936417" y="0"/>
                </a:lnTo>
                <a:lnTo>
                  <a:pt x="3936417" y="8595354"/>
                </a:lnTo>
                <a:lnTo>
                  <a:pt x="0" y="85953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475" r="0" b="-247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27911" y="845823"/>
            <a:ext cx="3936417" cy="8595355"/>
          </a:xfrm>
          <a:custGeom>
            <a:avLst/>
            <a:gdLst/>
            <a:ahLst/>
            <a:cxnLst/>
            <a:rect r="r" b="b" t="t" l="l"/>
            <a:pathLst>
              <a:path h="8595355" w="3936417">
                <a:moveTo>
                  <a:pt x="0" y="0"/>
                </a:moveTo>
                <a:lnTo>
                  <a:pt x="3936417" y="0"/>
                </a:lnTo>
                <a:lnTo>
                  <a:pt x="3936417" y="8595354"/>
                </a:lnTo>
                <a:lnTo>
                  <a:pt x="0" y="8595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75" r="0" b="-2475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73737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04026" y="821357"/>
            <a:ext cx="3971211" cy="8644287"/>
          </a:xfrm>
          <a:custGeom>
            <a:avLst/>
            <a:gdLst/>
            <a:ahLst/>
            <a:cxnLst/>
            <a:rect r="r" b="b" t="t" l="l"/>
            <a:pathLst>
              <a:path h="8644287" w="3971211">
                <a:moveTo>
                  <a:pt x="0" y="0"/>
                </a:moveTo>
                <a:lnTo>
                  <a:pt x="3971210" y="0"/>
                </a:lnTo>
                <a:lnTo>
                  <a:pt x="3971210" y="8644286"/>
                </a:lnTo>
                <a:lnTo>
                  <a:pt x="0" y="86442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39" r="0" b="-263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56614" y="821357"/>
            <a:ext cx="3971211" cy="8644287"/>
          </a:xfrm>
          <a:custGeom>
            <a:avLst/>
            <a:gdLst/>
            <a:ahLst/>
            <a:cxnLst/>
            <a:rect r="r" b="b" t="t" l="l"/>
            <a:pathLst>
              <a:path h="8644287" w="3971211">
                <a:moveTo>
                  <a:pt x="0" y="0"/>
                </a:moveTo>
                <a:lnTo>
                  <a:pt x="3971211" y="0"/>
                </a:lnTo>
                <a:lnTo>
                  <a:pt x="3971211" y="8644286"/>
                </a:lnTo>
                <a:lnTo>
                  <a:pt x="0" y="864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39" r="0" b="-263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12764" y="821357"/>
            <a:ext cx="3971211" cy="8644287"/>
          </a:xfrm>
          <a:custGeom>
            <a:avLst/>
            <a:gdLst/>
            <a:ahLst/>
            <a:cxnLst/>
            <a:rect r="r" b="b" t="t" l="l"/>
            <a:pathLst>
              <a:path h="8644287" w="3971211">
                <a:moveTo>
                  <a:pt x="0" y="0"/>
                </a:moveTo>
                <a:lnTo>
                  <a:pt x="3971210" y="0"/>
                </a:lnTo>
                <a:lnTo>
                  <a:pt x="3971210" y="8644286"/>
                </a:lnTo>
                <a:lnTo>
                  <a:pt x="0" y="86442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39" r="0" b="-263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DAGZ8F6mjV0</dc:identifier>
  <dcterms:modified xsi:type="dcterms:W3CDTF">2011-08-01T06:04:30Z</dcterms:modified>
  <cp:revision>1</cp:revision>
  <dc:title>IOT Based Smart Home</dc:title>
</cp:coreProperties>
</file>