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" charset="1" panose="00000500000000000000"/>
      <p:regular r:id="rId16"/>
    </p:embeddedFont>
    <p:embeddedFont>
      <p:font typeface="Impact" charset="1" panose="020B080603090205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jpe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jpe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jpe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24.jpeg" Type="http://schemas.openxmlformats.org/officeDocument/2006/relationships/image"/><Relationship Id="rId4" Target="../media/image2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47243" y="2117602"/>
            <a:ext cx="8580262" cy="90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IOT Based Smart Home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2700" y="1311106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PROJECT TITLE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2700" y="3174890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SUPERVISOR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7243" y="4040174"/>
            <a:ext cx="8580262" cy="90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Dr. Hassan Nazeer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2225" y="4941890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MEMBERS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56768" y="5979221"/>
            <a:ext cx="9295352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Ayesha Fazil         ( 2021-Arid-4416 )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61530" y="6737404"/>
            <a:ext cx="9290589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Mughees Qadir   ( 2021-Arid-4486 )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882678" y="8264552"/>
            <a:ext cx="9290589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Mukesh Kumar    ( 2021-Arid-4559 )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66293" y="7506369"/>
            <a:ext cx="9285827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Abdullah Akram  ( 2021-Arid-4390 )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3191" y="872490"/>
            <a:ext cx="3938008" cy="8542020"/>
          </a:xfrm>
          <a:custGeom>
            <a:avLst/>
            <a:gdLst/>
            <a:ahLst/>
            <a:cxnLst/>
            <a:rect r="r" b="b" t="t" l="l"/>
            <a:pathLst>
              <a:path h="8542020" w="3938008">
                <a:moveTo>
                  <a:pt x="0" y="0"/>
                </a:moveTo>
                <a:lnTo>
                  <a:pt x="3938008" y="0"/>
                </a:lnTo>
                <a:lnTo>
                  <a:pt x="3938008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0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36551" y="872490"/>
            <a:ext cx="3926389" cy="8542020"/>
          </a:xfrm>
          <a:custGeom>
            <a:avLst/>
            <a:gdLst/>
            <a:ahLst/>
            <a:cxnLst/>
            <a:rect r="r" b="b" t="t" l="l"/>
            <a:pathLst>
              <a:path h="8542020" w="3926389">
                <a:moveTo>
                  <a:pt x="0" y="0"/>
                </a:moveTo>
                <a:lnTo>
                  <a:pt x="3926389" y="0"/>
                </a:lnTo>
                <a:lnTo>
                  <a:pt x="3926389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99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3837" y="872490"/>
            <a:ext cx="3918345" cy="8542020"/>
          </a:xfrm>
          <a:custGeom>
            <a:avLst/>
            <a:gdLst/>
            <a:ahLst/>
            <a:cxnLst/>
            <a:rect r="r" b="b" t="t" l="l"/>
            <a:pathLst>
              <a:path h="8542020" w="3918345">
                <a:moveTo>
                  <a:pt x="0" y="0"/>
                </a:moveTo>
                <a:lnTo>
                  <a:pt x="3918345" y="0"/>
                </a:lnTo>
                <a:lnTo>
                  <a:pt x="3918345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84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1105" y="818832"/>
            <a:ext cx="3956355" cy="8641824"/>
          </a:xfrm>
          <a:custGeom>
            <a:avLst/>
            <a:gdLst/>
            <a:ahLst/>
            <a:cxnLst/>
            <a:rect r="r" b="b" t="t" l="l"/>
            <a:pathLst>
              <a:path h="8641824" w="3956355">
                <a:moveTo>
                  <a:pt x="0" y="0"/>
                </a:moveTo>
                <a:lnTo>
                  <a:pt x="3956355" y="0"/>
                </a:lnTo>
                <a:lnTo>
                  <a:pt x="3956355" y="8641824"/>
                </a:lnTo>
                <a:lnTo>
                  <a:pt x="0" y="8641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380" r="0" b="-1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14656" y="818832"/>
            <a:ext cx="3980695" cy="8641824"/>
          </a:xfrm>
          <a:custGeom>
            <a:avLst/>
            <a:gdLst/>
            <a:ahLst/>
            <a:cxnLst/>
            <a:rect r="r" b="b" t="t" l="l"/>
            <a:pathLst>
              <a:path h="8641824" w="3980695">
                <a:moveTo>
                  <a:pt x="0" y="0"/>
                </a:moveTo>
                <a:lnTo>
                  <a:pt x="3980695" y="0"/>
                </a:lnTo>
                <a:lnTo>
                  <a:pt x="3980695" y="8641824"/>
                </a:lnTo>
                <a:lnTo>
                  <a:pt x="0" y="8641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22" r="0" b="-10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6426" y="818832"/>
            <a:ext cx="3956855" cy="8641824"/>
          </a:xfrm>
          <a:custGeom>
            <a:avLst/>
            <a:gdLst/>
            <a:ahLst/>
            <a:cxnLst/>
            <a:rect r="r" b="b" t="t" l="l"/>
            <a:pathLst>
              <a:path h="8641824" w="3956855">
                <a:moveTo>
                  <a:pt x="0" y="0"/>
                </a:moveTo>
                <a:lnTo>
                  <a:pt x="3956855" y="0"/>
                </a:lnTo>
                <a:lnTo>
                  <a:pt x="3956855" y="8641824"/>
                </a:lnTo>
                <a:lnTo>
                  <a:pt x="0" y="86418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93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3282" y="904293"/>
            <a:ext cx="3855470" cy="8438319"/>
          </a:xfrm>
          <a:custGeom>
            <a:avLst/>
            <a:gdLst/>
            <a:ahLst/>
            <a:cxnLst/>
            <a:rect r="r" b="b" t="t" l="l"/>
            <a:pathLst>
              <a:path h="8438319" w="3855470">
                <a:moveTo>
                  <a:pt x="0" y="0"/>
                </a:moveTo>
                <a:lnTo>
                  <a:pt x="3855470" y="0"/>
                </a:lnTo>
                <a:lnTo>
                  <a:pt x="3855470" y="8438319"/>
                </a:lnTo>
                <a:lnTo>
                  <a:pt x="0" y="8438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07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5335" y="904293"/>
            <a:ext cx="3858996" cy="8438319"/>
          </a:xfrm>
          <a:custGeom>
            <a:avLst/>
            <a:gdLst/>
            <a:ahLst/>
            <a:cxnLst/>
            <a:rect r="r" b="b" t="t" l="l"/>
            <a:pathLst>
              <a:path h="8438319" w="3858996">
                <a:moveTo>
                  <a:pt x="0" y="0"/>
                </a:moveTo>
                <a:lnTo>
                  <a:pt x="3858996" y="0"/>
                </a:lnTo>
                <a:lnTo>
                  <a:pt x="3858996" y="8438319"/>
                </a:lnTo>
                <a:lnTo>
                  <a:pt x="0" y="84383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267" r="0" b="-10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18402" y="904293"/>
            <a:ext cx="3815833" cy="8354007"/>
          </a:xfrm>
          <a:custGeom>
            <a:avLst/>
            <a:gdLst/>
            <a:ahLst/>
            <a:cxnLst/>
            <a:rect r="r" b="b" t="t" l="l"/>
            <a:pathLst>
              <a:path h="8354007" w="3815833">
                <a:moveTo>
                  <a:pt x="0" y="0"/>
                </a:moveTo>
                <a:lnTo>
                  <a:pt x="3815834" y="0"/>
                </a:lnTo>
                <a:lnTo>
                  <a:pt x="3815834" y="8354007"/>
                </a:lnTo>
                <a:lnTo>
                  <a:pt x="0" y="83540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041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5710" y="872431"/>
            <a:ext cx="3920590" cy="8542138"/>
          </a:xfrm>
          <a:custGeom>
            <a:avLst/>
            <a:gdLst/>
            <a:ahLst/>
            <a:cxnLst/>
            <a:rect r="r" b="b" t="t" l="l"/>
            <a:pathLst>
              <a:path h="8542138" w="3920590">
                <a:moveTo>
                  <a:pt x="0" y="0"/>
                </a:moveTo>
                <a:lnTo>
                  <a:pt x="3920591" y="0"/>
                </a:lnTo>
                <a:lnTo>
                  <a:pt x="3920591" y="8542138"/>
                </a:lnTo>
                <a:lnTo>
                  <a:pt x="0" y="8542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4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6100" y="872431"/>
            <a:ext cx="3920590" cy="8542138"/>
          </a:xfrm>
          <a:custGeom>
            <a:avLst/>
            <a:gdLst/>
            <a:ahLst/>
            <a:cxnLst/>
            <a:rect r="r" b="b" t="t" l="l"/>
            <a:pathLst>
              <a:path h="8542138" w="3920590">
                <a:moveTo>
                  <a:pt x="0" y="0"/>
                </a:moveTo>
                <a:lnTo>
                  <a:pt x="3920590" y="0"/>
                </a:lnTo>
                <a:lnTo>
                  <a:pt x="3920590" y="8542138"/>
                </a:lnTo>
                <a:lnTo>
                  <a:pt x="0" y="8542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54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83015" y="872431"/>
            <a:ext cx="3927553" cy="8542138"/>
          </a:xfrm>
          <a:custGeom>
            <a:avLst/>
            <a:gdLst/>
            <a:ahLst/>
            <a:cxnLst/>
            <a:rect r="r" b="b" t="t" l="l"/>
            <a:pathLst>
              <a:path h="8542138" w="3927553">
                <a:moveTo>
                  <a:pt x="0" y="0"/>
                </a:moveTo>
                <a:lnTo>
                  <a:pt x="3927553" y="0"/>
                </a:lnTo>
                <a:lnTo>
                  <a:pt x="3927553" y="8542138"/>
                </a:lnTo>
                <a:lnTo>
                  <a:pt x="0" y="854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728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94660" y="872490"/>
            <a:ext cx="3917097" cy="8542020"/>
          </a:xfrm>
          <a:custGeom>
            <a:avLst/>
            <a:gdLst/>
            <a:ahLst/>
            <a:cxnLst/>
            <a:rect r="r" b="b" t="t" l="l"/>
            <a:pathLst>
              <a:path h="8542020" w="3917097">
                <a:moveTo>
                  <a:pt x="0" y="0"/>
                </a:moveTo>
                <a:lnTo>
                  <a:pt x="3917097" y="0"/>
                </a:lnTo>
                <a:lnTo>
                  <a:pt x="3917097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16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63191" y="872490"/>
            <a:ext cx="3885002" cy="8542020"/>
          </a:xfrm>
          <a:custGeom>
            <a:avLst/>
            <a:gdLst/>
            <a:ahLst/>
            <a:cxnLst/>
            <a:rect r="r" b="b" t="t" l="l"/>
            <a:pathLst>
              <a:path h="8542020" w="3885002">
                <a:moveTo>
                  <a:pt x="0" y="0"/>
                </a:moveTo>
                <a:lnTo>
                  <a:pt x="3885002" y="0"/>
                </a:lnTo>
                <a:lnTo>
                  <a:pt x="3885002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59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69876" y="872490"/>
            <a:ext cx="3909753" cy="8542020"/>
          </a:xfrm>
          <a:custGeom>
            <a:avLst/>
            <a:gdLst/>
            <a:ahLst/>
            <a:cxnLst/>
            <a:rect r="r" b="b" t="t" l="l"/>
            <a:pathLst>
              <a:path h="8542020" w="3909753">
                <a:moveTo>
                  <a:pt x="0" y="0"/>
                </a:moveTo>
                <a:lnTo>
                  <a:pt x="3909753" y="0"/>
                </a:lnTo>
                <a:lnTo>
                  <a:pt x="3909753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55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3191" y="872490"/>
            <a:ext cx="3886126" cy="8542020"/>
          </a:xfrm>
          <a:custGeom>
            <a:avLst/>
            <a:gdLst/>
            <a:ahLst/>
            <a:cxnLst/>
            <a:rect r="r" b="b" t="t" l="l"/>
            <a:pathLst>
              <a:path h="8542020" w="3886126">
                <a:moveTo>
                  <a:pt x="0" y="0"/>
                </a:moveTo>
                <a:lnTo>
                  <a:pt x="3886127" y="0"/>
                </a:lnTo>
                <a:lnTo>
                  <a:pt x="3886127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62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78926" y="872490"/>
            <a:ext cx="3886126" cy="8542020"/>
          </a:xfrm>
          <a:custGeom>
            <a:avLst/>
            <a:gdLst/>
            <a:ahLst/>
            <a:cxnLst/>
            <a:rect r="r" b="b" t="t" l="l"/>
            <a:pathLst>
              <a:path h="8542020" w="3886126">
                <a:moveTo>
                  <a:pt x="0" y="0"/>
                </a:moveTo>
                <a:lnTo>
                  <a:pt x="3886126" y="0"/>
                </a:lnTo>
                <a:lnTo>
                  <a:pt x="3886126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2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94660" y="872490"/>
            <a:ext cx="3886126" cy="8542020"/>
          </a:xfrm>
          <a:custGeom>
            <a:avLst/>
            <a:gdLst/>
            <a:ahLst/>
            <a:cxnLst/>
            <a:rect r="r" b="b" t="t" l="l"/>
            <a:pathLst>
              <a:path h="8542020" w="3886126">
                <a:moveTo>
                  <a:pt x="0" y="0"/>
                </a:moveTo>
                <a:lnTo>
                  <a:pt x="3886126" y="0"/>
                </a:lnTo>
                <a:lnTo>
                  <a:pt x="3886126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625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3191" y="872490"/>
            <a:ext cx="3904628" cy="8542020"/>
          </a:xfrm>
          <a:custGeom>
            <a:avLst/>
            <a:gdLst/>
            <a:ahLst/>
            <a:cxnLst/>
            <a:rect r="r" b="b" t="t" l="l"/>
            <a:pathLst>
              <a:path h="8542020" w="3904628">
                <a:moveTo>
                  <a:pt x="0" y="0"/>
                </a:moveTo>
                <a:lnTo>
                  <a:pt x="3904629" y="0"/>
                </a:lnTo>
                <a:lnTo>
                  <a:pt x="3904629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8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1779" y="872490"/>
            <a:ext cx="3928108" cy="8542020"/>
          </a:xfrm>
          <a:custGeom>
            <a:avLst/>
            <a:gdLst/>
            <a:ahLst/>
            <a:cxnLst/>
            <a:rect r="r" b="b" t="t" l="l"/>
            <a:pathLst>
              <a:path h="8542020" w="3928108">
                <a:moveTo>
                  <a:pt x="0" y="0"/>
                </a:moveTo>
                <a:lnTo>
                  <a:pt x="3928108" y="0"/>
                </a:lnTo>
                <a:lnTo>
                  <a:pt x="3928108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81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36551" y="872490"/>
            <a:ext cx="3910905" cy="8542020"/>
          </a:xfrm>
          <a:custGeom>
            <a:avLst/>
            <a:gdLst/>
            <a:ahLst/>
            <a:cxnLst/>
            <a:rect r="r" b="b" t="t" l="l"/>
            <a:pathLst>
              <a:path h="8542020" w="3910905">
                <a:moveTo>
                  <a:pt x="0" y="0"/>
                </a:moveTo>
                <a:lnTo>
                  <a:pt x="3910905" y="0"/>
                </a:lnTo>
                <a:lnTo>
                  <a:pt x="3910905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86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3191" y="872490"/>
            <a:ext cx="3928108" cy="8542020"/>
          </a:xfrm>
          <a:custGeom>
            <a:avLst/>
            <a:gdLst/>
            <a:ahLst/>
            <a:cxnLst/>
            <a:rect r="r" b="b" t="t" l="l"/>
            <a:pathLst>
              <a:path h="8542020" w="3928108">
                <a:moveTo>
                  <a:pt x="0" y="0"/>
                </a:moveTo>
                <a:lnTo>
                  <a:pt x="3928109" y="0"/>
                </a:lnTo>
                <a:lnTo>
                  <a:pt x="3928109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81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31779" y="872490"/>
            <a:ext cx="3928108" cy="8542020"/>
          </a:xfrm>
          <a:custGeom>
            <a:avLst/>
            <a:gdLst/>
            <a:ahLst/>
            <a:cxnLst/>
            <a:rect r="r" b="b" t="t" l="l"/>
            <a:pathLst>
              <a:path h="8542020" w="3928108">
                <a:moveTo>
                  <a:pt x="0" y="0"/>
                </a:moveTo>
                <a:lnTo>
                  <a:pt x="3928108" y="0"/>
                </a:lnTo>
                <a:lnTo>
                  <a:pt x="3928108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81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68117" y="872490"/>
            <a:ext cx="3886844" cy="8542020"/>
          </a:xfrm>
          <a:custGeom>
            <a:avLst/>
            <a:gdLst/>
            <a:ahLst/>
            <a:cxnLst/>
            <a:rect r="r" b="b" t="t" l="l"/>
            <a:pathLst>
              <a:path h="8542020" w="3886844">
                <a:moveTo>
                  <a:pt x="0" y="0"/>
                </a:moveTo>
                <a:lnTo>
                  <a:pt x="3886845" y="0"/>
                </a:lnTo>
                <a:lnTo>
                  <a:pt x="3886845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644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3191" y="872490"/>
            <a:ext cx="3904628" cy="8542020"/>
          </a:xfrm>
          <a:custGeom>
            <a:avLst/>
            <a:gdLst/>
            <a:ahLst/>
            <a:cxnLst/>
            <a:rect r="r" b="b" t="t" l="l"/>
            <a:pathLst>
              <a:path h="8542020" w="3904628">
                <a:moveTo>
                  <a:pt x="0" y="0"/>
                </a:moveTo>
                <a:lnTo>
                  <a:pt x="3904629" y="0"/>
                </a:lnTo>
                <a:lnTo>
                  <a:pt x="3904629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84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13837" y="872490"/>
            <a:ext cx="3899021" cy="8542020"/>
          </a:xfrm>
          <a:custGeom>
            <a:avLst/>
            <a:gdLst/>
            <a:ahLst/>
            <a:cxnLst/>
            <a:rect r="r" b="b" t="t" l="l"/>
            <a:pathLst>
              <a:path h="8542020" w="3899021">
                <a:moveTo>
                  <a:pt x="0" y="0"/>
                </a:moveTo>
                <a:lnTo>
                  <a:pt x="3899021" y="0"/>
                </a:lnTo>
                <a:lnTo>
                  <a:pt x="3899021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034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36551" y="872490"/>
            <a:ext cx="3930840" cy="8542020"/>
          </a:xfrm>
          <a:custGeom>
            <a:avLst/>
            <a:gdLst/>
            <a:ahLst/>
            <a:cxnLst/>
            <a:rect r="r" b="b" t="t" l="l"/>
            <a:pathLst>
              <a:path h="8542020" w="3930840">
                <a:moveTo>
                  <a:pt x="0" y="0"/>
                </a:moveTo>
                <a:lnTo>
                  <a:pt x="3930840" y="0"/>
                </a:lnTo>
                <a:lnTo>
                  <a:pt x="3930840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18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13837" y="872490"/>
            <a:ext cx="3930840" cy="8542020"/>
          </a:xfrm>
          <a:custGeom>
            <a:avLst/>
            <a:gdLst/>
            <a:ahLst/>
            <a:cxnLst/>
            <a:rect r="r" b="b" t="t" l="l"/>
            <a:pathLst>
              <a:path h="8542020" w="3930840">
                <a:moveTo>
                  <a:pt x="0" y="0"/>
                </a:moveTo>
                <a:lnTo>
                  <a:pt x="3930840" y="0"/>
                </a:lnTo>
                <a:lnTo>
                  <a:pt x="3930840" y="8542020"/>
                </a:lnTo>
                <a:lnTo>
                  <a:pt x="0" y="85420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18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DAGZ8F6mjV0</dc:identifier>
  <dcterms:modified xsi:type="dcterms:W3CDTF">2011-08-01T06:04:30Z</dcterms:modified>
  <cp:revision>1</cp:revision>
  <dc:title>IOT Based Smart Home</dc:title>
</cp:coreProperties>
</file>