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AA20-07B4-DAE0-1961-B75958015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F78854-7681-BC03-CFB4-E360469D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4A51-0345-12E8-0D23-1A68F509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B4C4-CCBE-A8A4-AA60-0A7D6E13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C4F2-F259-3D15-53E0-B513FF31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2457-4E85-1628-376D-6AF2CC60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7FD77-4EFB-266F-2EE6-322FE7862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EFDF6-406F-B846-EEA8-486F53CF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EE16-2F53-5848-9803-DAE9FA9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EF7B-8421-F98E-4899-8216786B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0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AAEF0-419C-B5B4-366D-B39D17D86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C4467-7ADD-7D3F-C1DF-83CA3B8C3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5576-7CBA-8FEC-DAAA-891AED94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ECDF-DEB8-AC95-2B04-2177DAE3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75DF-C2D7-F2BE-083C-F71F5D55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0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3643-E098-F872-2F87-085A8EB4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7AB1C-3936-9291-5501-73598676F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FD535-84F5-AB5A-3FE1-ED247983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AC07-F338-045F-886E-FC07B9C4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65C7-91D4-57B2-7FB1-3BF5D777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628D-E79E-BDCC-8FA9-B5FFBB39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8125A-5F73-5F3B-DD4A-4C9B8AE6E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2F1F1-679F-FE3F-5A34-DA6CDAAB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DBC-153A-4CAF-86CF-8A3D0845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EDD74-93B6-F8EB-ED3B-5BBCA7A1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9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AAA-A65B-ECC5-B55C-414BA330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355E-14CD-1309-488C-47BEE3E33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07AF9-AE9A-6B9F-B9B0-FC25590C4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B6850-D715-DD99-21B2-E8F68CB4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C4D9B-D9D0-333D-F225-BF6DEF46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574D-3312-FF7B-587F-D3637627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1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8B76-B4EA-A8B1-1D05-0CA7493F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1FF9D-5A36-4E08-3B7E-045E76938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2EE4C-A2A1-67C0-A745-942DA23C9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96220-71FC-0B18-7C3E-BD37CB200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78680-CC8C-0B04-A5B9-10ED2BD67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10279-E4E0-8194-1EC1-75940D41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D25BB-47C2-169C-9BB4-4296679B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CDC0F-AF84-9DBE-4A15-173E46C7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2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D5AC4-7609-3D81-F233-35EDE9F5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3F8F88-36C8-86A1-CC47-0CB52F34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25C46-0351-5FEB-6952-76F070AC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2F0CF-69A0-D74A-3B12-D7178577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0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CFA2A-12AA-92E8-E46A-A9AA8115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D7B1C-E69C-A4A0-34B2-929EF107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4CDCD-3F7F-7B01-05DE-1FA15D6B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C920-3577-0913-B987-2B8162F3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8B4BB-9AFB-F498-8D6E-078F8F781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6DD73-6831-551F-F61C-E9F385FE1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2C45-1FCC-75FF-E711-646A255B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2608-7995-79E9-6894-D66F5678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99B66-AF51-E9C4-06CB-2480FF1C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028E-90D8-8EC3-B703-35FDEFE3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1F06D-1E71-E62D-FAB9-01F188BA3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5D3F9-FB27-A4C4-4AFE-DA4F42BAE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96CA6-231E-4759-0249-6888599B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83400-309C-5E2D-4F2B-28B0DE2C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F871-E628-C9FB-3C6D-0E3DD0C8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2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6544D-9997-CD91-C2B8-1B016AE0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8FA5-E191-1D22-93A4-2D69C088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1550-62C8-82CE-DA19-4DA155C5D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7CBEA-AC42-4613-83E2-F49518E46FF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F62F-CA55-390D-44B5-397414816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AA6BE-E1CF-CCB6-D0A9-6AACA8963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FDFD-99A3-4227-B8B9-FC2E63FA6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house with a garage and a driveway&#10;&#10;AI-generated content may be incorrect.">
            <a:extLst>
              <a:ext uri="{FF2B5EF4-FFF2-40B4-BE49-F238E27FC236}">
                <a16:creationId xmlns:a16="http://schemas.microsoft.com/office/drawing/2014/main" id="{81821AC7-2473-4769-825C-46C9C8CD4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60" y="2198943"/>
            <a:ext cx="3492679" cy="2419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254000" dist="50800" dir="5400000" algn="ctr" rotWithShape="0">
              <a:srgbClr val="000000"/>
            </a:outerShdw>
            <a:reflection blurRad="12700" stA="38000" endPos="28000" dist="5000" dir="5400000" sy="-100000" algn="bl" rotWithShape="0"/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5F4BFACD-209B-2CA4-B999-5B7B5D83FC2C}"/>
              </a:ext>
            </a:extLst>
          </p:cNvPr>
          <p:cNvGrpSpPr/>
          <p:nvPr/>
        </p:nvGrpSpPr>
        <p:grpSpPr>
          <a:xfrm>
            <a:off x="809834" y="2370563"/>
            <a:ext cx="1024526" cy="1188720"/>
            <a:chOff x="2389539" y="1478585"/>
            <a:chExt cx="1024526" cy="1098914"/>
          </a:xfrm>
        </p:grpSpPr>
        <p:pic>
          <p:nvPicPr>
            <p:cNvPr id="14" name="Picture 13" descr="A light bulb with a black background&#10;&#10;AI-generated content may be incorrect.">
              <a:extLst>
                <a:ext uri="{FF2B5EF4-FFF2-40B4-BE49-F238E27FC236}">
                  <a16:creationId xmlns:a16="http://schemas.microsoft.com/office/drawing/2014/main" id="{DB8435A0-C43C-E467-AEED-2D5FF0B87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3985" y="1478585"/>
              <a:ext cx="640080" cy="640080"/>
            </a:xfrm>
            <a:prstGeom prst="rect">
              <a:avLst/>
            </a:prstGeom>
          </p:spPr>
        </p:pic>
        <p:pic>
          <p:nvPicPr>
            <p:cNvPr id="16" name="Picture 15" descr="A fan with a blue and pink blade&#10;&#10;AI-generated content may be incorrect.">
              <a:extLst>
                <a:ext uri="{FF2B5EF4-FFF2-40B4-BE49-F238E27FC236}">
                  <a16:creationId xmlns:a16="http://schemas.microsoft.com/office/drawing/2014/main" id="{2FAB6DB3-7A01-64F2-8583-21E180D90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539" y="1937419"/>
              <a:ext cx="640080" cy="640080"/>
            </a:xfrm>
            <a:prstGeom prst="rect">
              <a:avLst/>
            </a:prstGeom>
          </p:spPr>
        </p:pic>
      </p:grpSp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BEA0692-B14D-CA5C-DF29-DDEEA244C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63" y="4932444"/>
            <a:ext cx="1188720" cy="1188720"/>
          </a:xfrm>
          <a:prstGeom prst="rect">
            <a:avLst/>
          </a:prstGeom>
        </p:spPr>
      </p:pic>
      <p:pic>
        <p:nvPicPr>
          <p:cNvPr id="20" name="Picture 19" descr="A drawing of a measuring device&#10;&#10;AI-generated content may be incorrect.">
            <a:extLst>
              <a:ext uri="{FF2B5EF4-FFF2-40B4-BE49-F238E27FC236}">
                <a16:creationId xmlns:a16="http://schemas.microsoft.com/office/drawing/2014/main" id="{E7021BF1-A4FD-481F-78FF-48F46A826E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545" y="262345"/>
            <a:ext cx="1188720" cy="1188720"/>
          </a:xfrm>
          <a:prstGeom prst="rect">
            <a:avLst/>
          </a:prstGeom>
        </p:spPr>
      </p:pic>
      <p:pic>
        <p:nvPicPr>
          <p:cNvPr id="24" name="Picture 23" descr="A fire and smoke detector&#10;&#10;AI-generated content may be incorrect.">
            <a:extLst>
              <a:ext uri="{FF2B5EF4-FFF2-40B4-BE49-F238E27FC236}">
                <a16:creationId xmlns:a16="http://schemas.microsoft.com/office/drawing/2014/main" id="{5E175AD4-2D88-6553-6297-6A100165C5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0" y="3029473"/>
            <a:ext cx="1188720" cy="1188720"/>
          </a:xfrm>
          <a:prstGeom prst="rect">
            <a:avLst/>
          </a:prstGeom>
        </p:spPr>
      </p:pic>
      <p:pic>
        <p:nvPicPr>
          <p:cNvPr id="26" name="Picture 25" descr="A graph with a lightning bolt&#10;&#10;AI-generated content may be incorrect.">
            <a:extLst>
              <a:ext uri="{FF2B5EF4-FFF2-40B4-BE49-F238E27FC236}">
                <a16:creationId xmlns:a16="http://schemas.microsoft.com/office/drawing/2014/main" id="{2BD094AE-698F-4F7F-6ACF-DF1C4390B2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72" y="430372"/>
            <a:ext cx="1188720" cy="118872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2B6D0E7-4E74-A310-6791-AA193E56FEC2}"/>
              </a:ext>
            </a:extLst>
          </p:cNvPr>
          <p:cNvGrpSpPr/>
          <p:nvPr/>
        </p:nvGrpSpPr>
        <p:grpSpPr>
          <a:xfrm>
            <a:off x="9766160" y="5083388"/>
            <a:ext cx="2425840" cy="1188720"/>
            <a:chOff x="9670225" y="3424505"/>
            <a:chExt cx="2425840" cy="1353680"/>
          </a:xfrm>
        </p:grpSpPr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7DAAE3FA-0C43-0A7F-571E-F4E1E4A9F9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5760" y="4013200"/>
              <a:ext cx="741680" cy="35560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 descr="A red and yellow gas container&#10;&#10;AI-generated content may be incorrect.">
              <a:extLst>
                <a:ext uri="{FF2B5EF4-FFF2-40B4-BE49-F238E27FC236}">
                  <a16:creationId xmlns:a16="http://schemas.microsoft.com/office/drawing/2014/main" id="{EC3E7E46-B230-E3FC-CF6E-4F228C377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0225" y="3863785"/>
              <a:ext cx="914400" cy="914400"/>
            </a:xfrm>
            <a:prstGeom prst="rect">
              <a:avLst/>
            </a:prstGeom>
          </p:spPr>
        </p:pic>
        <p:pic>
          <p:nvPicPr>
            <p:cNvPr id="36" name="Picture 35" descr="A blue gas cylinder with black text&#10;&#10;AI-generated content may be incorrect.">
              <a:extLst>
                <a:ext uri="{FF2B5EF4-FFF2-40B4-BE49-F238E27FC236}">
                  <a16:creationId xmlns:a16="http://schemas.microsoft.com/office/drawing/2014/main" id="{32ECF24D-C388-D2F6-65C6-71767DF4E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81665" y="3424505"/>
              <a:ext cx="914400" cy="914400"/>
            </a:xfrm>
            <a:prstGeom prst="rect">
              <a:avLst/>
            </a:prstGeom>
          </p:spPr>
        </p:pic>
      </p:grp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B9DAEDF-B490-EDF3-2DD3-FFA346ADF54D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1834360" y="2716758"/>
            <a:ext cx="3814600" cy="575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7579860-042D-B685-CC26-0AE5ACEB5A0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660640" y="3860800"/>
            <a:ext cx="3937000" cy="357393"/>
          </a:xfrm>
          <a:prstGeom prst="bentConnector4">
            <a:avLst>
              <a:gd name="adj1" fmla="val 42452"/>
              <a:gd name="adj2" fmla="val 1639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0C2A6EB-45C4-2EE0-BAE0-3AB96D0F6C3B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2559384" y="3413760"/>
            <a:ext cx="3059097" cy="2113044"/>
          </a:xfrm>
          <a:prstGeom prst="bentConnector3">
            <a:avLst>
              <a:gd name="adj1" fmla="val 612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62AC927-28D4-1BEC-81E5-E623AA862510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>
            <a:off x="2256592" y="1024732"/>
            <a:ext cx="3402528" cy="22163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CCD6C76-007C-9196-2467-E806FEB2F890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660640" y="3992880"/>
            <a:ext cx="2105520" cy="1877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62F44DC-A728-27BF-E3EA-7A8CF13FB4AA}"/>
              </a:ext>
            </a:extLst>
          </p:cNvPr>
          <p:cNvCxnSpPr>
            <a:cxnSpLocks/>
            <a:endCxn id="20" idx="1"/>
          </p:cNvCxnSpPr>
          <p:nvPr/>
        </p:nvCxnSpPr>
        <p:spPr>
          <a:xfrm rot="5400000" flipH="1" flipV="1">
            <a:off x="6815545" y="1193801"/>
            <a:ext cx="1988095" cy="13139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C470BCA-B396-A8F3-10D3-A24FBB1700A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7447280" y="1595425"/>
            <a:ext cx="3718559" cy="15643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915FEC4-3BCC-7363-31AF-37E63239E109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5534489" y="4473110"/>
            <a:ext cx="1452880" cy="939459"/>
          </a:xfrm>
          <a:prstGeom prst="bentConnector3">
            <a:avLst>
              <a:gd name="adj1" fmla="val 388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BA0FFC-3F12-5979-425A-431C59A63BC7}"/>
              </a:ext>
            </a:extLst>
          </p:cNvPr>
          <p:cNvSpPr txBox="1"/>
          <p:nvPr/>
        </p:nvSpPr>
        <p:spPr>
          <a:xfrm>
            <a:off x="2204720" y="304800"/>
            <a:ext cx="198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 Fluctuation</a:t>
            </a:r>
            <a:br>
              <a:rPr lang="en-US" dirty="0"/>
            </a:br>
            <a:r>
              <a:rPr lang="en-US" dirty="0"/>
              <a:t>Handling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195D27-A220-5637-2D05-8581AF555324}"/>
              </a:ext>
            </a:extLst>
          </p:cNvPr>
          <p:cNvSpPr txBox="1"/>
          <p:nvPr/>
        </p:nvSpPr>
        <p:spPr>
          <a:xfrm>
            <a:off x="1729073" y="2722880"/>
            <a:ext cx="2120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Turning Appliances </a:t>
            </a:r>
            <a:br>
              <a:rPr lang="en-US" dirty="0"/>
            </a:br>
            <a:r>
              <a:rPr lang="en-US" dirty="0"/>
              <a:t>ON/OFF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E19503-C7A5-D0B8-944C-4DD7EDCFF1A0}"/>
              </a:ext>
            </a:extLst>
          </p:cNvPr>
          <p:cNvSpPr txBox="1"/>
          <p:nvPr/>
        </p:nvSpPr>
        <p:spPr>
          <a:xfrm>
            <a:off x="2566310" y="4693920"/>
            <a:ext cx="1092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</a:t>
            </a:r>
            <a:br>
              <a:rPr lang="en-US" dirty="0"/>
            </a:br>
            <a:r>
              <a:rPr lang="en-US" dirty="0"/>
              <a:t>Switches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C58B91-4EA7-0F1F-F2A0-E70BE36AD9D8}"/>
              </a:ext>
            </a:extLst>
          </p:cNvPr>
          <p:cNvSpPr txBox="1"/>
          <p:nvPr/>
        </p:nvSpPr>
        <p:spPr>
          <a:xfrm>
            <a:off x="7208828" y="508000"/>
            <a:ext cx="1341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Water Level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627C83-ED6E-5878-9031-F2490758BD38}"/>
              </a:ext>
            </a:extLst>
          </p:cNvPr>
          <p:cNvSpPr txBox="1"/>
          <p:nvPr/>
        </p:nvSpPr>
        <p:spPr>
          <a:xfrm>
            <a:off x="5619733" y="4805680"/>
            <a:ext cx="943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Burglar </a:t>
            </a:r>
            <a:br>
              <a:rPr lang="en-US" dirty="0"/>
            </a:br>
            <a:r>
              <a:rPr lang="en-US" dirty="0"/>
              <a:t>Alarm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4E1F0A-6D65-B555-3982-03DA37CE8DB7}"/>
              </a:ext>
            </a:extLst>
          </p:cNvPr>
          <p:cNvSpPr txBox="1"/>
          <p:nvPr/>
        </p:nvSpPr>
        <p:spPr>
          <a:xfrm>
            <a:off x="9556541" y="1686560"/>
            <a:ext cx="1441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Geyser Auto </a:t>
            </a:r>
            <a:br>
              <a:rPr lang="en-US" dirty="0"/>
            </a:br>
            <a:r>
              <a:rPr lang="en-US" dirty="0"/>
              <a:t>Ignition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2E9057-13AD-D4ED-343F-94747BEB4E33}"/>
              </a:ext>
            </a:extLst>
          </p:cNvPr>
          <p:cNvSpPr txBox="1"/>
          <p:nvPr/>
        </p:nvSpPr>
        <p:spPr>
          <a:xfrm>
            <a:off x="9507599" y="3789680"/>
            <a:ext cx="14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Auto Fire </a:t>
            </a:r>
            <a:br>
              <a:rPr lang="en-US" dirty="0"/>
            </a:br>
            <a:r>
              <a:rPr lang="en-US" dirty="0"/>
              <a:t>Extinguishing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A845418-75F5-0CC5-5C3B-D147E5A68BEC}"/>
              </a:ext>
            </a:extLst>
          </p:cNvPr>
          <p:cNvGrpSpPr/>
          <p:nvPr/>
        </p:nvGrpSpPr>
        <p:grpSpPr>
          <a:xfrm>
            <a:off x="8334651" y="4246880"/>
            <a:ext cx="1835509" cy="1324372"/>
            <a:chOff x="8354971" y="4267200"/>
            <a:chExt cx="1835509" cy="132437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795FE8C-A0A1-289B-ACD4-89B0A9D3B659}"/>
                </a:ext>
              </a:extLst>
            </p:cNvPr>
            <p:cNvSpPr txBox="1"/>
            <p:nvPr/>
          </p:nvSpPr>
          <p:spPr>
            <a:xfrm>
              <a:off x="8354971" y="4267200"/>
              <a:ext cx="138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GAS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7EE8E85-6FA1-9FCC-BE16-2FEFA7ABA52A}"/>
                </a:ext>
              </a:extLst>
            </p:cNvPr>
            <p:cNvCxnSpPr>
              <a:cxnSpLocks/>
              <a:stCxn id="111" idx="2"/>
              <a:endCxn id="114" idx="0"/>
            </p:cNvCxnSpPr>
            <p:nvPr/>
          </p:nvCxnSpPr>
          <p:spPr>
            <a:xfrm>
              <a:off x="9048497" y="4636532"/>
              <a:ext cx="0" cy="5857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AF131DF-C03A-B68F-7EF6-ADD292F8B53D}"/>
                </a:ext>
              </a:extLst>
            </p:cNvPr>
            <p:cNvSpPr txBox="1"/>
            <p:nvPr/>
          </p:nvSpPr>
          <p:spPr>
            <a:xfrm>
              <a:off x="8698994" y="5222240"/>
              <a:ext cx="699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LPG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A4FF878-65C1-8381-E2B9-23D3EFFBE240}"/>
                </a:ext>
              </a:extLst>
            </p:cNvPr>
            <p:cNvSpPr txBox="1"/>
            <p:nvPr/>
          </p:nvSpPr>
          <p:spPr>
            <a:xfrm>
              <a:off x="9044434" y="4765040"/>
              <a:ext cx="1146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Switching</a:t>
              </a:r>
            </a:p>
          </p:txBody>
        </p:sp>
      </p:grpSp>
      <p:pic>
        <p:nvPicPr>
          <p:cNvPr id="3" name="Picture 2" descr="A white and grey tank with red flames&#10;&#10;AI-generated content may be incorrect.">
            <a:extLst>
              <a:ext uri="{FF2B5EF4-FFF2-40B4-BE49-F238E27FC236}">
                <a16:creationId xmlns:a16="http://schemas.microsoft.com/office/drawing/2014/main" id="{F7B499FE-40D2-8DD1-277F-1139CBECB7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839" y="1001065"/>
            <a:ext cx="1107745" cy="118872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FBCDE4-E8F2-FFD6-BC7F-D837E7CE19E7}"/>
              </a:ext>
            </a:extLst>
          </p:cNvPr>
          <p:cNvGrpSpPr/>
          <p:nvPr/>
        </p:nvGrpSpPr>
        <p:grpSpPr>
          <a:xfrm>
            <a:off x="5554779" y="5090099"/>
            <a:ext cx="1999120" cy="1767901"/>
            <a:chOff x="5554779" y="5090099"/>
            <a:chExt cx="1999120" cy="17679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697421-0AB5-3C0E-CB88-E8CC93F6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299" y="5669280"/>
              <a:ext cx="1188720" cy="11887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EF7DAED-7E88-6B2C-4739-7FB475B64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4779" y="5993997"/>
              <a:ext cx="632661" cy="6326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4A4D15-B804-EB77-4DDC-4352E43DA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3819" y="5090099"/>
              <a:ext cx="640080" cy="64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72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Barani Institute of Information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4</cp:revision>
  <dcterms:created xsi:type="dcterms:W3CDTF">2025-05-04T18:23:23Z</dcterms:created>
  <dcterms:modified xsi:type="dcterms:W3CDTF">2025-05-06T08:49:20Z</dcterms:modified>
</cp:coreProperties>
</file>