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21945600" cy="43891200"/>
  <p:notesSz cx="6858000" cy="9144000"/>
  <p:embeddedFontLst>
    <p:embeddedFont>
      <p:font typeface="Arial" charset="1" panose="020B0502020202020204"/>
      <p:regular r:id="rId7"/>
    </p:embeddedFont>
    <p:embeddedFont>
      <p:font typeface="Open Sans Bold" charset="1" panose="00000000000000000000"/>
      <p:regular r:id="rId8"/>
    </p:embeddedFont>
    <p:embeddedFont>
      <p:font typeface="Open Sans" charset="1" panose="00000000000000000000"/>
      <p:regular r:id="rId9"/>
    </p:embeddedFont>
    <p:embeddedFont>
      <p:font typeface="Canva Sans Bold" charset="1" panose="020B0803030501040103"/>
      <p:regular r:id="rId10"/>
    </p:embeddedFont>
    <p:embeddedFont>
      <p:font typeface="Arial Bold" charset="1" panose="020B080202020202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2078" y="-112467"/>
            <a:ext cx="22072597" cy="44018197"/>
          </a:xfrm>
          <a:custGeom>
            <a:avLst/>
            <a:gdLst/>
            <a:ahLst/>
            <a:cxnLst/>
            <a:rect r="r" b="b" t="t" l="l"/>
            <a:pathLst>
              <a:path h="44018197" w="22072597">
                <a:moveTo>
                  <a:pt x="0" y="0"/>
                </a:moveTo>
                <a:lnTo>
                  <a:pt x="22072597" y="0"/>
                </a:lnTo>
                <a:lnTo>
                  <a:pt x="22072597" y="44018197"/>
                </a:lnTo>
                <a:lnTo>
                  <a:pt x="0" y="44018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1106" y="17838738"/>
            <a:ext cx="2514435" cy="2514435"/>
          </a:xfrm>
          <a:custGeom>
            <a:avLst/>
            <a:gdLst/>
            <a:ahLst/>
            <a:cxnLst/>
            <a:rect r="r" b="b" t="t" l="l"/>
            <a:pathLst>
              <a:path h="2514435" w="2514435">
                <a:moveTo>
                  <a:pt x="0" y="0"/>
                </a:moveTo>
                <a:lnTo>
                  <a:pt x="2514435" y="0"/>
                </a:lnTo>
                <a:lnTo>
                  <a:pt x="2514435" y="2514435"/>
                </a:lnTo>
                <a:lnTo>
                  <a:pt x="0" y="2514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94621" y="21144668"/>
            <a:ext cx="1862544" cy="1862544"/>
          </a:xfrm>
          <a:custGeom>
            <a:avLst/>
            <a:gdLst/>
            <a:ahLst/>
            <a:cxnLst/>
            <a:rect r="r" b="b" t="t" l="l"/>
            <a:pathLst>
              <a:path h="1862544" w="1862544">
                <a:moveTo>
                  <a:pt x="0" y="0"/>
                </a:moveTo>
                <a:lnTo>
                  <a:pt x="1862544" y="0"/>
                </a:lnTo>
                <a:lnTo>
                  <a:pt x="1862544" y="1862545"/>
                </a:lnTo>
                <a:lnTo>
                  <a:pt x="0" y="18625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31069" y="15616205"/>
            <a:ext cx="1473103" cy="1473103"/>
          </a:xfrm>
          <a:custGeom>
            <a:avLst/>
            <a:gdLst/>
            <a:ahLst/>
            <a:cxnLst/>
            <a:rect r="r" b="b" t="t" l="l"/>
            <a:pathLst>
              <a:path h="1473103" w="1473103">
                <a:moveTo>
                  <a:pt x="0" y="0"/>
                </a:moveTo>
                <a:lnTo>
                  <a:pt x="1473103" y="0"/>
                </a:lnTo>
                <a:lnTo>
                  <a:pt x="1473103" y="1473104"/>
                </a:lnTo>
                <a:lnTo>
                  <a:pt x="0" y="14731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3960" y="1028271"/>
            <a:ext cx="4829175" cy="4829175"/>
          </a:xfrm>
          <a:custGeom>
            <a:avLst/>
            <a:gdLst/>
            <a:ahLst/>
            <a:cxnLst/>
            <a:rect r="r" b="b" t="t" l="l"/>
            <a:pathLst>
              <a:path h="4829175" w="4829175">
                <a:moveTo>
                  <a:pt x="0" y="0"/>
                </a:moveTo>
                <a:lnTo>
                  <a:pt x="4829175" y="0"/>
                </a:lnTo>
                <a:lnTo>
                  <a:pt x="4829175" y="4829175"/>
                </a:lnTo>
                <a:lnTo>
                  <a:pt x="0" y="48291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24957" y="7795060"/>
            <a:ext cx="180975" cy="180975"/>
            <a:chOff x="0" y="0"/>
            <a:chExt cx="180975" cy="180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1229" cy="181102"/>
            </a:xfrm>
            <a:custGeom>
              <a:avLst/>
              <a:gdLst/>
              <a:ahLst/>
              <a:cxnLst/>
              <a:rect r="r" b="b" t="t" l="l"/>
              <a:pathLst>
                <a:path h="181102" w="181229">
                  <a:moveTo>
                    <a:pt x="180975" y="90424"/>
                  </a:moveTo>
                  <a:cubicBezTo>
                    <a:pt x="180975" y="96393"/>
                    <a:pt x="180340" y="102235"/>
                    <a:pt x="179197" y="108077"/>
                  </a:cubicBezTo>
                  <a:cubicBezTo>
                    <a:pt x="178054" y="113919"/>
                    <a:pt x="176276" y="119507"/>
                    <a:pt x="173990" y="125095"/>
                  </a:cubicBezTo>
                  <a:cubicBezTo>
                    <a:pt x="171704" y="130683"/>
                    <a:pt x="168910" y="135763"/>
                    <a:pt x="165608" y="140716"/>
                  </a:cubicBezTo>
                  <a:cubicBezTo>
                    <a:pt x="162306" y="145669"/>
                    <a:pt x="158496" y="150241"/>
                    <a:pt x="154305" y="154432"/>
                  </a:cubicBezTo>
                  <a:cubicBezTo>
                    <a:pt x="150114" y="158623"/>
                    <a:pt x="145542" y="162433"/>
                    <a:pt x="140589" y="165735"/>
                  </a:cubicBezTo>
                  <a:cubicBezTo>
                    <a:pt x="135636" y="169037"/>
                    <a:pt x="130429" y="171831"/>
                    <a:pt x="124968" y="174117"/>
                  </a:cubicBezTo>
                  <a:cubicBezTo>
                    <a:pt x="119507" y="176403"/>
                    <a:pt x="113792" y="178054"/>
                    <a:pt x="107950" y="179324"/>
                  </a:cubicBezTo>
                  <a:cubicBezTo>
                    <a:pt x="102108" y="180594"/>
                    <a:pt x="96266" y="181102"/>
                    <a:pt x="90297" y="181102"/>
                  </a:cubicBezTo>
                  <a:cubicBezTo>
                    <a:pt x="84328" y="181102"/>
                    <a:pt x="78486" y="180467"/>
                    <a:pt x="72644" y="179324"/>
                  </a:cubicBezTo>
                  <a:cubicBezTo>
                    <a:pt x="66802" y="178181"/>
                    <a:pt x="61214" y="176403"/>
                    <a:pt x="55626" y="174117"/>
                  </a:cubicBezTo>
                  <a:cubicBezTo>
                    <a:pt x="50038" y="171831"/>
                    <a:pt x="44958" y="169037"/>
                    <a:pt x="40005" y="165735"/>
                  </a:cubicBezTo>
                  <a:cubicBezTo>
                    <a:pt x="35052" y="162433"/>
                    <a:pt x="30480" y="158623"/>
                    <a:pt x="26289" y="154432"/>
                  </a:cubicBezTo>
                  <a:cubicBezTo>
                    <a:pt x="22098" y="150241"/>
                    <a:pt x="18288" y="145669"/>
                    <a:pt x="14986" y="140716"/>
                  </a:cubicBezTo>
                  <a:cubicBezTo>
                    <a:pt x="11684" y="135763"/>
                    <a:pt x="8890" y="130556"/>
                    <a:pt x="6604" y="125095"/>
                  </a:cubicBezTo>
                  <a:cubicBezTo>
                    <a:pt x="4318" y="119634"/>
                    <a:pt x="2921" y="113919"/>
                    <a:pt x="1778" y="108204"/>
                  </a:cubicBezTo>
                  <a:cubicBezTo>
                    <a:pt x="635" y="102489"/>
                    <a:pt x="0" y="96393"/>
                    <a:pt x="0" y="90424"/>
                  </a:cubicBezTo>
                  <a:cubicBezTo>
                    <a:pt x="0" y="84455"/>
                    <a:pt x="635" y="78613"/>
                    <a:pt x="1778" y="72771"/>
                  </a:cubicBezTo>
                  <a:cubicBezTo>
                    <a:pt x="2921" y="66929"/>
                    <a:pt x="4572" y="61341"/>
                    <a:pt x="6858" y="55880"/>
                  </a:cubicBezTo>
                  <a:cubicBezTo>
                    <a:pt x="9144" y="50419"/>
                    <a:pt x="11938" y="45212"/>
                    <a:pt x="15240" y="40259"/>
                  </a:cubicBezTo>
                  <a:cubicBezTo>
                    <a:pt x="18542" y="35306"/>
                    <a:pt x="22352" y="30734"/>
                    <a:pt x="26543" y="26543"/>
                  </a:cubicBezTo>
                  <a:cubicBezTo>
                    <a:pt x="30734" y="22352"/>
                    <a:pt x="35306" y="18542"/>
                    <a:pt x="40259" y="15240"/>
                  </a:cubicBezTo>
                  <a:cubicBezTo>
                    <a:pt x="45212" y="11938"/>
                    <a:pt x="50419" y="9144"/>
                    <a:pt x="55880" y="6858"/>
                  </a:cubicBezTo>
                  <a:cubicBezTo>
                    <a:pt x="61341" y="4572"/>
                    <a:pt x="67056" y="2921"/>
                    <a:pt x="72771" y="1778"/>
                  </a:cubicBezTo>
                  <a:cubicBezTo>
                    <a:pt x="78486" y="635"/>
                    <a:pt x="84582" y="0"/>
                    <a:pt x="90551" y="0"/>
                  </a:cubicBezTo>
                  <a:cubicBezTo>
                    <a:pt x="96520" y="0"/>
                    <a:pt x="102362" y="635"/>
                    <a:pt x="108204" y="1778"/>
                  </a:cubicBezTo>
                  <a:cubicBezTo>
                    <a:pt x="114046" y="2921"/>
                    <a:pt x="119634" y="4699"/>
                    <a:pt x="125222" y="6985"/>
                  </a:cubicBezTo>
                  <a:cubicBezTo>
                    <a:pt x="130810" y="9271"/>
                    <a:pt x="135890" y="12065"/>
                    <a:pt x="140843" y="15367"/>
                  </a:cubicBezTo>
                  <a:cubicBezTo>
                    <a:pt x="145796" y="18669"/>
                    <a:pt x="150368" y="22479"/>
                    <a:pt x="154559" y="26670"/>
                  </a:cubicBezTo>
                  <a:cubicBezTo>
                    <a:pt x="158750" y="30861"/>
                    <a:pt x="162560" y="35433"/>
                    <a:pt x="165862" y="40386"/>
                  </a:cubicBezTo>
                  <a:cubicBezTo>
                    <a:pt x="169164" y="45339"/>
                    <a:pt x="171958" y="50546"/>
                    <a:pt x="174244" y="56007"/>
                  </a:cubicBezTo>
                  <a:cubicBezTo>
                    <a:pt x="176530" y="61468"/>
                    <a:pt x="178181" y="67183"/>
                    <a:pt x="179451" y="73025"/>
                  </a:cubicBezTo>
                  <a:cubicBezTo>
                    <a:pt x="180721" y="78867"/>
                    <a:pt x="181229" y="84709"/>
                    <a:pt x="181229" y="9067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24957" y="9133322"/>
            <a:ext cx="180975" cy="180975"/>
            <a:chOff x="0" y="0"/>
            <a:chExt cx="180975" cy="180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1229" cy="181102"/>
            </a:xfrm>
            <a:custGeom>
              <a:avLst/>
              <a:gdLst/>
              <a:ahLst/>
              <a:cxnLst/>
              <a:rect r="r" b="b" t="t" l="l"/>
              <a:pathLst>
                <a:path h="181102" w="181229">
                  <a:moveTo>
                    <a:pt x="180975" y="90424"/>
                  </a:moveTo>
                  <a:cubicBezTo>
                    <a:pt x="180975" y="96393"/>
                    <a:pt x="180340" y="102235"/>
                    <a:pt x="179197" y="108077"/>
                  </a:cubicBezTo>
                  <a:cubicBezTo>
                    <a:pt x="178054" y="113919"/>
                    <a:pt x="176276" y="119507"/>
                    <a:pt x="173990" y="125095"/>
                  </a:cubicBezTo>
                  <a:cubicBezTo>
                    <a:pt x="171704" y="130683"/>
                    <a:pt x="168910" y="135763"/>
                    <a:pt x="165608" y="140716"/>
                  </a:cubicBezTo>
                  <a:cubicBezTo>
                    <a:pt x="162306" y="145669"/>
                    <a:pt x="158496" y="150241"/>
                    <a:pt x="154305" y="154432"/>
                  </a:cubicBezTo>
                  <a:cubicBezTo>
                    <a:pt x="150114" y="158623"/>
                    <a:pt x="145542" y="162433"/>
                    <a:pt x="140589" y="165735"/>
                  </a:cubicBezTo>
                  <a:cubicBezTo>
                    <a:pt x="135636" y="169037"/>
                    <a:pt x="130429" y="171831"/>
                    <a:pt x="124968" y="174117"/>
                  </a:cubicBezTo>
                  <a:cubicBezTo>
                    <a:pt x="119507" y="176403"/>
                    <a:pt x="113792" y="178054"/>
                    <a:pt x="107950" y="179324"/>
                  </a:cubicBezTo>
                  <a:cubicBezTo>
                    <a:pt x="102108" y="180594"/>
                    <a:pt x="96266" y="181102"/>
                    <a:pt x="90297" y="181102"/>
                  </a:cubicBezTo>
                  <a:cubicBezTo>
                    <a:pt x="84328" y="181102"/>
                    <a:pt x="78486" y="180467"/>
                    <a:pt x="72644" y="179324"/>
                  </a:cubicBezTo>
                  <a:cubicBezTo>
                    <a:pt x="66802" y="178181"/>
                    <a:pt x="61214" y="176403"/>
                    <a:pt x="55626" y="174117"/>
                  </a:cubicBezTo>
                  <a:cubicBezTo>
                    <a:pt x="50038" y="171831"/>
                    <a:pt x="44958" y="169037"/>
                    <a:pt x="40005" y="165735"/>
                  </a:cubicBezTo>
                  <a:cubicBezTo>
                    <a:pt x="35052" y="162433"/>
                    <a:pt x="30480" y="158623"/>
                    <a:pt x="26289" y="154432"/>
                  </a:cubicBezTo>
                  <a:cubicBezTo>
                    <a:pt x="22098" y="150241"/>
                    <a:pt x="18288" y="145669"/>
                    <a:pt x="14986" y="140716"/>
                  </a:cubicBezTo>
                  <a:cubicBezTo>
                    <a:pt x="11684" y="135763"/>
                    <a:pt x="8890" y="130556"/>
                    <a:pt x="6604" y="125095"/>
                  </a:cubicBezTo>
                  <a:cubicBezTo>
                    <a:pt x="4318" y="119634"/>
                    <a:pt x="2921" y="113919"/>
                    <a:pt x="1778" y="108204"/>
                  </a:cubicBezTo>
                  <a:cubicBezTo>
                    <a:pt x="635" y="102489"/>
                    <a:pt x="0" y="96393"/>
                    <a:pt x="0" y="90424"/>
                  </a:cubicBezTo>
                  <a:cubicBezTo>
                    <a:pt x="0" y="84455"/>
                    <a:pt x="635" y="78613"/>
                    <a:pt x="1778" y="72771"/>
                  </a:cubicBezTo>
                  <a:cubicBezTo>
                    <a:pt x="2921" y="66929"/>
                    <a:pt x="4572" y="61341"/>
                    <a:pt x="6858" y="55880"/>
                  </a:cubicBezTo>
                  <a:cubicBezTo>
                    <a:pt x="9144" y="50419"/>
                    <a:pt x="11938" y="45212"/>
                    <a:pt x="15240" y="40259"/>
                  </a:cubicBezTo>
                  <a:cubicBezTo>
                    <a:pt x="18542" y="35306"/>
                    <a:pt x="22352" y="30734"/>
                    <a:pt x="26543" y="26543"/>
                  </a:cubicBezTo>
                  <a:cubicBezTo>
                    <a:pt x="30734" y="22352"/>
                    <a:pt x="35306" y="18542"/>
                    <a:pt x="40259" y="15240"/>
                  </a:cubicBezTo>
                  <a:cubicBezTo>
                    <a:pt x="45212" y="11938"/>
                    <a:pt x="50419" y="9144"/>
                    <a:pt x="55880" y="6858"/>
                  </a:cubicBezTo>
                  <a:cubicBezTo>
                    <a:pt x="61341" y="4572"/>
                    <a:pt x="67056" y="2921"/>
                    <a:pt x="72771" y="1778"/>
                  </a:cubicBezTo>
                  <a:cubicBezTo>
                    <a:pt x="78486" y="635"/>
                    <a:pt x="84582" y="0"/>
                    <a:pt x="90551" y="0"/>
                  </a:cubicBezTo>
                  <a:cubicBezTo>
                    <a:pt x="96520" y="0"/>
                    <a:pt x="102362" y="635"/>
                    <a:pt x="108204" y="1778"/>
                  </a:cubicBezTo>
                  <a:cubicBezTo>
                    <a:pt x="114046" y="2921"/>
                    <a:pt x="119634" y="4699"/>
                    <a:pt x="125222" y="6985"/>
                  </a:cubicBezTo>
                  <a:cubicBezTo>
                    <a:pt x="130810" y="9271"/>
                    <a:pt x="135890" y="12065"/>
                    <a:pt x="140843" y="15367"/>
                  </a:cubicBezTo>
                  <a:cubicBezTo>
                    <a:pt x="145796" y="18669"/>
                    <a:pt x="150368" y="22479"/>
                    <a:pt x="154559" y="26670"/>
                  </a:cubicBezTo>
                  <a:cubicBezTo>
                    <a:pt x="158750" y="30861"/>
                    <a:pt x="162560" y="35433"/>
                    <a:pt x="165862" y="40386"/>
                  </a:cubicBezTo>
                  <a:cubicBezTo>
                    <a:pt x="169164" y="45339"/>
                    <a:pt x="171958" y="50546"/>
                    <a:pt x="174244" y="56007"/>
                  </a:cubicBezTo>
                  <a:cubicBezTo>
                    <a:pt x="176530" y="61468"/>
                    <a:pt x="178181" y="67183"/>
                    <a:pt x="179451" y="73025"/>
                  </a:cubicBezTo>
                  <a:cubicBezTo>
                    <a:pt x="180721" y="78867"/>
                    <a:pt x="181229" y="84709"/>
                    <a:pt x="181229" y="9067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724957" y="10747810"/>
            <a:ext cx="180975" cy="180975"/>
            <a:chOff x="0" y="0"/>
            <a:chExt cx="180975" cy="180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1229" cy="181102"/>
            </a:xfrm>
            <a:custGeom>
              <a:avLst/>
              <a:gdLst/>
              <a:ahLst/>
              <a:cxnLst/>
              <a:rect r="r" b="b" t="t" l="l"/>
              <a:pathLst>
                <a:path h="181102" w="181229">
                  <a:moveTo>
                    <a:pt x="180975" y="90424"/>
                  </a:moveTo>
                  <a:cubicBezTo>
                    <a:pt x="180975" y="96393"/>
                    <a:pt x="180340" y="102235"/>
                    <a:pt x="179197" y="108077"/>
                  </a:cubicBezTo>
                  <a:cubicBezTo>
                    <a:pt x="178054" y="113919"/>
                    <a:pt x="176276" y="119507"/>
                    <a:pt x="173990" y="125095"/>
                  </a:cubicBezTo>
                  <a:cubicBezTo>
                    <a:pt x="171704" y="130683"/>
                    <a:pt x="168910" y="135763"/>
                    <a:pt x="165608" y="140716"/>
                  </a:cubicBezTo>
                  <a:cubicBezTo>
                    <a:pt x="162306" y="145669"/>
                    <a:pt x="158496" y="150241"/>
                    <a:pt x="154305" y="154432"/>
                  </a:cubicBezTo>
                  <a:cubicBezTo>
                    <a:pt x="150114" y="158623"/>
                    <a:pt x="145542" y="162433"/>
                    <a:pt x="140589" y="165735"/>
                  </a:cubicBezTo>
                  <a:cubicBezTo>
                    <a:pt x="135636" y="169037"/>
                    <a:pt x="130429" y="171831"/>
                    <a:pt x="124968" y="174117"/>
                  </a:cubicBezTo>
                  <a:cubicBezTo>
                    <a:pt x="119507" y="176403"/>
                    <a:pt x="113792" y="178054"/>
                    <a:pt x="107950" y="179324"/>
                  </a:cubicBezTo>
                  <a:cubicBezTo>
                    <a:pt x="102108" y="180594"/>
                    <a:pt x="96266" y="181102"/>
                    <a:pt x="90297" y="181102"/>
                  </a:cubicBezTo>
                  <a:cubicBezTo>
                    <a:pt x="84328" y="181102"/>
                    <a:pt x="78486" y="180467"/>
                    <a:pt x="72644" y="179324"/>
                  </a:cubicBezTo>
                  <a:cubicBezTo>
                    <a:pt x="66802" y="178181"/>
                    <a:pt x="61214" y="176403"/>
                    <a:pt x="55626" y="174117"/>
                  </a:cubicBezTo>
                  <a:cubicBezTo>
                    <a:pt x="50038" y="171831"/>
                    <a:pt x="44958" y="169037"/>
                    <a:pt x="40005" y="165735"/>
                  </a:cubicBezTo>
                  <a:cubicBezTo>
                    <a:pt x="35052" y="162433"/>
                    <a:pt x="30480" y="158623"/>
                    <a:pt x="26289" y="154432"/>
                  </a:cubicBezTo>
                  <a:cubicBezTo>
                    <a:pt x="22098" y="150241"/>
                    <a:pt x="18288" y="145669"/>
                    <a:pt x="14986" y="140716"/>
                  </a:cubicBezTo>
                  <a:cubicBezTo>
                    <a:pt x="11684" y="135763"/>
                    <a:pt x="8890" y="130556"/>
                    <a:pt x="6604" y="125095"/>
                  </a:cubicBezTo>
                  <a:cubicBezTo>
                    <a:pt x="4318" y="119634"/>
                    <a:pt x="2921" y="113919"/>
                    <a:pt x="1778" y="108077"/>
                  </a:cubicBezTo>
                  <a:cubicBezTo>
                    <a:pt x="635" y="102235"/>
                    <a:pt x="0" y="96393"/>
                    <a:pt x="0" y="90424"/>
                  </a:cubicBezTo>
                  <a:cubicBezTo>
                    <a:pt x="0" y="84455"/>
                    <a:pt x="635" y="78613"/>
                    <a:pt x="1778" y="72771"/>
                  </a:cubicBezTo>
                  <a:cubicBezTo>
                    <a:pt x="2921" y="66929"/>
                    <a:pt x="4572" y="61341"/>
                    <a:pt x="6858" y="55880"/>
                  </a:cubicBezTo>
                  <a:cubicBezTo>
                    <a:pt x="9144" y="50419"/>
                    <a:pt x="11938" y="45212"/>
                    <a:pt x="15240" y="40259"/>
                  </a:cubicBezTo>
                  <a:cubicBezTo>
                    <a:pt x="18542" y="35306"/>
                    <a:pt x="22352" y="30734"/>
                    <a:pt x="26543" y="26543"/>
                  </a:cubicBezTo>
                  <a:cubicBezTo>
                    <a:pt x="30734" y="22352"/>
                    <a:pt x="35306" y="18542"/>
                    <a:pt x="40259" y="15240"/>
                  </a:cubicBezTo>
                  <a:cubicBezTo>
                    <a:pt x="45212" y="11938"/>
                    <a:pt x="50419" y="9144"/>
                    <a:pt x="55880" y="6858"/>
                  </a:cubicBezTo>
                  <a:cubicBezTo>
                    <a:pt x="61341" y="4572"/>
                    <a:pt x="67056" y="2921"/>
                    <a:pt x="72771" y="1778"/>
                  </a:cubicBezTo>
                  <a:cubicBezTo>
                    <a:pt x="78486" y="635"/>
                    <a:pt x="84582" y="0"/>
                    <a:pt x="90551" y="0"/>
                  </a:cubicBezTo>
                  <a:cubicBezTo>
                    <a:pt x="96520" y="0"/>
                    <a:pt x="102362" y="635"/>
                    <a:pt x="108204" y="1778"/>
                  </a:cubicBezTo>
                  <a:cubicBezTo>
                    <a:pt x="114046" y="2921"/>
                    <a:pt x="119634" y="4699"/>
                    <a:pt x="125222" y="6985"/>
                  </a:cubicBezTo>
                  <a:cubicBezTo>
                    <a:pt x="130810" y="9271"/>
                    <a:pt x="135890" y="12065"/>
                    <a:pt x="140843" y="15367"/>
                  </a:cubicBezTo>
                  <a:cubicBezTo>
                    <a:pt x="145796" y="18669"/>
                    <a:pt x="150368" y="22479"/>
                    <a:pt x="154559" y="26670"/>
                  </a:cubicBezTo>
                  <a:cubicBezTo>
                    <a:pt x="158750" y="30861"/>
                    <a:pt x="162560" y="35433"/>
                    <a:pt x="165862" y="40386"/>
                  </a:cubicBezTo>
                  <a:cubicBezTo>
                    <a:pt x="169164" y="45339"/>
                    <a:pt x="171958" y="50546"/>
                    <a:pt x="174244" y="56007"/>
                  </a:cubicBezTo>
                  <a:cubicBezTo>
                    <a:pt x="176530" y="61468"/>
                    <a:pt x="178181" y="67183"/>
                    <a:pt x="179451" y="73025"/>
                  </a:cubicBezTo>
                  <a:cubicBezTo>
                    <a:pt x="180721" y="78867"/>
                    <a:pt x="181229" y="84709"/>
                    <a:pt x="181229" y="9067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24957" y="11509810"/>
            <a:ext cx="180975" cy="180975"/>
            <a:chOff x="0" y="0"/>
            <a:chExt cx="180975" cy="1809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1229" cy="181102"/>
            </a:xfrm>
            <a:custGeom>
              <a:avLst/>
              <a:gdLst/>
              <a:ahLst/>
              <a:cxnLst/>
              <a:rect r="r" b="b" t="t" l="l"/>
              <a:pathLst>
                <a:path h="181102" w="181229">
                  <a:moveTo>
                    <a:pt x="180975" y="90424"/>
                  </a:moveTo>
                  <a:cubicBezTo>
                    <a:pt x="180975" y="96393"/>
                    <a:pt x="180340" y="102235"/>
                    <a:pt x="179197" y="108077"/>
                  </a:cubicBezTo>
                  <a:cubicBezTo>
                    <a:pt x="178054" y="113919"/>
                    <a:pt x="176276" y="119507"/>
                    <a:pt x="173990" y="125095"/>
                  </a:cubicBezTo>
                  <a:cubicBezTo>
                    <a:pt x="171704" y="130683"/>
                    <a:pt x="168910" y="135763"/>
                    <a:pt x="165608" y="140716"/>
                  </a:cubicBezTo>
                  <a:cubicBezTo>
                    <a:pt x="162306" y="145669"/>
                    <a:pt x="158496" y="150241"/>
                    <a:pt x="154305" y="154432"/>
                  </a:cubicBezTo>
                  <a:cubicBezTo>
                    <a:pt x="150114" y="158623"/>
                    <a:pt x="145542" y="162433"/>
                    <a:pt x="140589" y="165735"/>
                  </a:cubicBezTo>
                  <a:cubicBezTo>
                    <a:pt x="135636" y="169037"/>
                    <a:pt x="130429" y="171831"/>
                    <a:pt x="124968" y="174117"/>
                  </a:cubicBezTo>
                  <a:cubicBezTo>
                    <a:pt x="119507" y="176403"/>
                    <a:pt x="113792" y="178054"/>
                    <a:pt x="107950" y="179324"/>
                  </a:cubicBezTo>
                  <a:cubicBezTo>
                    <a:pt x="102108" y="180594"/>
                    <a:pt x="96266" y="181102"/>
                    <a:pt x="90297" y="181102"/>
                  </a:cubicBezTo>
                  <a:cubicBezTo>
                    <a:pt x="84328" y="181102"/>
                    <a:pt x="78486" y="180467"/>
                    <a:pt x="72644" y="179324"/>
                  </a:cubicBezTo>
                  <a:cubicBezTo>
                    <a:pt x="66802" y="178181"/>
                    <a:pt x="61214" y="176403"/>
                    <a:pt x="55626" y="174117"/>
                  </a:cubicBezTo>
                  <a:cubicBezTo>
                    <a:pt x="50038" y="171831"/>
                    <a:pt x="44958" y="169037"/>
                    <a:pt x="40005" y="165735"/>
                  </a:cubicBezTo>
                  <a:cubicBezTo>
                    <a:pt x="35052" y="162433"/>
                    <a:pt x="30480" y="158623"/>
                    <a:pt x="26289" y="154432"/>
                  </a:cubicBezTo>
                  <a:cubicBezTo>
                    <a:pt x="22098" y="150241"/>
                    <a:pt x="18288" y="145669"/>
                    <a:pt x="14986" y="140716"/>
                  </a:cubicBezTo>
                  <a:cubicBezTo>
                    <a:pt x="11684" y="135763"/>
                    <a:pt x="8890" y="130556"/>
                    <a:pt x="6604" y="125095"/>
                  </a:cubicBezTo>
                  <a:cubicBezTo>
                    <a:pt x="4318" y="119634"/>
                    <a:pt x="2921" y="113919"/>
                    <a:pt x="1778" y="108077"/>
                  </a:cubicBezTo>
                  <a:cubicBezTo>
                    <a:pt x="635" y="102235"/>
                    <a:pt x="0" y="96393"/>
                    <a:pt x="0" y="90424"/>
                  </a:cubicBezTo>
                  <a:cubicBezTo>
                    <a:pt x="0" y="84455"/>
                    <a:pt x="635" y="78613"/>
                    <a:pt x="1778" y="72771"/>
                  </a:cubicBezTo>
                  <a:cubicBezTo>
                    <a:pt x="2921" y="66929"/>
                    <a:pt x="4572" y="61341"/>
                    <a:pt x="6858" y="55880"/>
                  </a:cubicBezTo>
                  <a:cubicBezTo>
                    <a:pt x="9144" y="50419"/>
                    <a:pt x="11938" y="45212"/>
                    <a:pt x="15240" y="40259"/>
                  </a:cubicBezTo>
                  <a:cubicBezTo>
                    <a:pt x="18542" y="35306"/>
                    <a:pt x="22352" y="30734"/>
                    <a:pt x="26543" y="26543"/>
                  </a:cubicBezTo>
                  <a:cubicBezTo>
                    <a:pt x="30734" y="22352"/>
                    <a:pt x="35306" y="18542"/>
                    <a:pt x="40259" y="15240"/>
                  </a:cubicBezTo>
                  <a:cubicBezTo>
                    <a:pt x="45212" y="11938"/>
                    <a:pt x="50419" y="9144"/>
                    <a:pt x="55880" y="6858"/>
                  </a:cubicBezTo>
                  <a:cubicBezTo>
                    <a:pt x="61341" y="4572"/>
                    <a:pt x="67056" y="2921"/>
                    <a:pt x="72771" y="1778"/>
                  </a:cubicBezTo>
                  <a:cubicBezTo>
                    <a:pt x="78486" y="635"/>
                    <a:pt x="84582" y="0"/>
                    <a:pt x="90551" y="0"/>
                  </a:cubicBezTo>
                  <a:cubicBezTo>
                    <a:pt x="96520" y="0"/>
                    <a:pt x="102362" y="635"/>
                    <a:pt x="108204" y="1778"/>
                  </a:cubicBezTo>
                  <a:cubicBezTo>
                    <a:pt x="114046" y="2921"/>
                    <a:pt x="119634" y="4699"/>
                    <a:pt x="125222" y="6985"/>
                  </a:cubicBezTo>
                  <a:cubicBezTo>
                    <a:pt x="130810" y="9271"/>
                    <a:pt x="135890" y="12065"/>
                    <a:pt x="140843" y="15367"/>
                  </a:cubicBezTo>
                  <a:cubicBezTo>
                    <a:pt x="145796" y="18669"/>
                    <a:pt x="150368" y="22479"/>
                    <a:pt x="154559" y="26670"/>
                  </a:cubicBezTo>
                  <a:cubicBezTo>
                    <a:pt x="158750" y="30861"/>
                    <a:pt x="162560" y="35433"/>
                    <a:pt x="165862" y="40386"/>
                  </a:cubicBezTo>
                  <a:cubicBezTo>
                    <a:pt x="169164" y="45339"/>
                    <a:pt x="171958" y="50546"/>
                    <a:pt x="174244" y="56007"/>
                  </a:cubicBezTo>
                  <a:cubicBezTo>
                    <a:pt x="176530" y="61468"/>
                    <a:pt x="178181" y="67183"/>
                    <a:pt x="179451" y="73025"/>
                  </a:cubicBezTo>
                  <a:cubicBezTo>
                    <a:pt x="180721" y="78867"/>
                    <a:pt x="181229" y="84709"/>
                    <a:pt x="181229" y="9067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24957" y="12250560"/>
            <a:ext cx="180975" cy="180975"/>
            <a:chOff x="0" y="0"/>
            <a:chExt cx="180975" cy="1809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1229" cy="181102"/>
            </a:xfrm>
            <a:custGeom>
              <a:avLst/>
              <a:gdLst/>
              <a:ahLst/>
              <a:cxnLst/>
              <a:rect r="r" b="b" t="t" l="l"/>
              <a:pathLst>
                <a:path h="181102" w="181229">
                  <a:moveTo>
                    <a:pt x="180975" y="90424"/>
                  </a:moveTo>
                  <a:cubicBezTo>
                    <a:pt x="180975" y="96393"/>
                    <a:pt x="180340" y="102235"/>
                    <a:pt x="179197" y="108077"/>
                  </a:cubicBezTo>
                  <a:cubicBezTo>
                    <a:pt x="178054" y="113919"/>
                    <a:pt x="176276" y="119507"/>
                    <a:pt x="173990" y="125095"/>
                  </a:cubicBezTo>
                  <a:cubicBezTo>
                    <a:pt x="171704" y="130683"/>
                    <a:pt x="168910" y="135763"/>
                    <a:pt x="165608" y="140716"/>
                  </a:cubicBezTo>
                  <a:cubicBezTo>
                    <a:pt x="162306" y="145669"/>
                    <a:pt x="158496" y="150241"/>
                    <a:pt x="154305" y="154432"/>
                  </a:cubicBezTo>
                  <a:cubicBezTo>
                    <a:pt x="150114" y="158623"/>
                    <a:pt x="145542" y="162433"/>
                    <a:pt x="140589" y="165735"/>
                  </a:cubicBezTo>
                  <a:cubicBezTo>
                    <a:pt x="135636" y="169037"/>
                    <a:pt x="130429" y="171831"/>
                    <a:pt x="124968" y="174117"/>
                  </a:cubicBezTo>
                  <a:cubicBezTo>
                    <a:pt x="119507" y="176403"/>
                    <a:pt x="113792" y="178054"/>
                    <a:pt x="107950" y="179324"/>
                  </a:cubicBezTo>
                  <a:cubicBezTo>
                    <a:pt x="102108" y="180594"/>
                    <a:pt x="96266" y="181102"/>
                    <a:pt x="90297" y="181102"/>
                  </a:cubicBezTo>
                  <a:cubicBezTo>
                    <a:pt x="84328" y="181102"/>
                    <a:pt x="78486" y="180467"/>
                    <a:pt x="72644" y="179324"/>
                  </a:cubicBezTo>
                  <a:cubicBezTo>
                    <a:pt x="66802" y="178181"/>
                    <a:pt x="61214" y="176403"/>
                    <a:pt x="55626" y="174117"/>
                  </a:cubicBezTo>
                  <a:cubicBezTo>
                    <a:pt x="50038" y="171831"/>
                    <a:pt x="44958" y="169037"/>
                    <a:pt x="40005" y="165735"/>
                  </a:cubicBezTo>
                  <a:cubicBezTo>
                    <a:pt x="35052" y="162433"/>
                    <a:pt x="30480" y="158623"/>
                    <a:pt x="26289" y="154432"/>
                  </a:cubicBezTo>
                  <a:cubicBezTo>
                    <a:pt x="22098" y="150241"/>
                    <a:pt x="18288" y="145669"/>
                    <a:pt x="14986" y="140716"/>
                  </a:cubicBezTo>
                  <a:cubicBezTo>
                    <a:pt x="11684" y="135763"/>
                    <a:pt x="8890" y="130556"/>
                    <a:pt x="6604" y="125095"/>
                  </a:cubicBezTo>
                  <a:cubicBezTo>
                    <a:pt x="4318" y="119634"/>
                    <a:pt x="2921" y="113919"/>
                    <a:pt x="1778" y="108077"/>
                  </a:cubicBezTo>
                  <a:cubicBezTo>
                    <a:pt x="635" y="102235"/>
                    <a:pt x="0" y="96393"/>
                    <a:pt x="0" y="90424"/>
                  </a:cubicBezTo>
                  <a:cubicBezTo>
                    <a:pt x="0" y="84455"/>
                    <a:pt x="635" y="78613"/>
                    <a:pt x="1778" y="72771"/>
                  </a:cubicBezTo>
                  <a:cubicBezTo>
                    <a:pt x="2921" y="66929"/>
                    <a:pt x="4572" y="61341"/>
                    <a:pt x="6858" y="55880"/>
                  </a:cubicBezTo>
                  <a:cubicBezTo>
                    <a:pt x="9144" y="50419"/>
                    <a:pt x="11938" y="45212"/>
                    <a:pt x="15240" y="40259"/>
                  </a:cubicBezTo>
                  <a:cubicBezTo>
                    <a:pt x="18542" y="35306"/>
                    <a:pt x="22352" y="30734"/>
                    <a:pt x="26543" y="26543"/>
                  </a:cubicBezTo>
                  <a:cubicBezTo>
                    <a:pt x="30734" y="22352"/>
                    <a:pt x="35306" y="18542"/>
                    <a:pt x="40259" y="15240"/>
                  </a:cubicBezTo>
                  <a:cubicBezTo>
                    <a:pt x="45212" y="11938"/>
                    <a:pt x="50419" y="9144"/>
                    <a:pt x="55880" y="6858"/>
                  </a:cubicBezTo>
                  <a:cubicBezTo>
                    <a:pt x="61341" y="4572"/>
                    <a:pt x="67056" y="2921"/>
                    <a:pt x="72771" y="1778"/>
                  </a:cubicBezTo>
                  <a:cubicBezTo>
                    <a:pt x="78486" y="635"/>
                    <a:pt x="84582" y="0"/>
                    <a:pt x="90551" y="0"/>
                  </a:cubicBezTo>
                  <a:cubicBezTo>
                    <a:pt x="96520" y="0"/>
                    <a:pt x="102362" y="635"/>
                    <a:pt x="108204" y="1778"/>
                  </a:cubicBezTo>
                  <a:cubicBezTo>
                    <a:pt x="114046" y="2921"/>
                    <a:pt x="119634" y="4699"/>
                    <a:pt x="125222" y="6985"/>
                  </a:cubicBezTo>
                  <a:cubicBezTo>
                    <a:pt x="130810" y="9271"/>
                    <a:pt x="135890" y="12065"/>
                    <a:pt x="140843" y="15367"/>
                  </a:cubicBezTo>
                  <a:cubicBezTo>
                    <a:pt x="145796" y="18669"/>
                    <a:pt x="150368" y="22479"/>
                    <a:pt x="154559" y="26670"/>
                  </a:cubicBezTo>
                  <a:cubicBezTo>
                    <a:pt x="158750" y="30861"/>
                    <a:pt x="162560" y="35433"/>
                    <a:pt x="165862" y="40386"/>
                  </a:cubicBezTo>
                  <a:cubicBezTo>
                    <a:pt x="169164" y="45339"/>
                    <a:pt x="171958" y="50546"/>
                    <a:pt x="174244" y="56007"/>
                  </a:cubicBezTo>
                  <a:cubicBezTo>
                    <a:pt x="176530" y="61468"/>
                    <a:pt x="178181" y="67183"/>
                    <a:pt x="179451" y="73025"/>
                  </a:cubicBezTo>
                  <a:cubicBezTo>
                    <a:pt x="180721" y="78867"/>
                    <a:pt x="181229" y="84709"/>
                    <a:pt x="181229" y="9067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5916002" y="24409634"/>
            <a:ext cx="295062" cy="224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3"/>
              </a:lnSpc>
            </a:pPr>
            <a:r>
              <a:rPr lang="en-US" sz="1209">
                <a:solidFill>
                  <a:srgbClr val="FDFDFD"/>
                </a:solidFill>
                <a:latin typeface="Arial"/>
                <a:ea typeface="Arial"/>
                <a:cs typeface="Arial"/>
                <a:sym typeface="Arial"/>
              </a:rPr>
              <a:t>9:11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7490498" y="24276767"/>
            <a:ext cx="3583819" cy="7755751"/>
          </a:xfrm>
          <a:custGeom>
            <a:avLst/>
            <a:gdLst/>
            <a:ahLst/>
            <a:cxnLst/>
            <a:rect r="r" b="b" t="t" l="l"/>
            <a:pathLst>
              <a:path h="7755751" w="3583819">
                <a:moveTo>
                  <a:pt x="0" y="0"/>
                </a:moveTo>
                <a:lnTo>
                  <a:pt x="3583818" y="0"/>
                </a:lnTo>
                <a:lnTo>
                  <a:pt x="3583818" y="7755751"/>
                </a:lnTo>
                <a:lnTo>
                  <a:pt x="0" y="77557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824219" y="24106075"/>
            <a:ext cx="4990172" cy="8048665"/>
          </a:xfrm>
          <a:custGeom>
            <a:avLst/>
            <a:gdLst/>
            <a:ahLst/>
            <a:cxnLst/>
            <a:rect r="r" b="b" t="t" l="l"/>
            <a:pathLst>
              <a:path h="8048665" w="4990172">
                <a:moveTo>
                  <a:pt x="0" y="0"/>
                </a:moveTo>
                <a:lnTo>
                  <a:pt x="4990172" y="0"/>
                </a:lnTo>
                <a:lnTo>
                  <a:pt x="4990172" y="8048664"/>
                </a:lnTo>
                <a:lnTo>
                  <a:pt x="0" y="804866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148602" y="24278295"/>
            <a:ext cx="3523230" cy="7624631"/>
          </a:xfrm>
          <a:custGeom>
            <a:avLst/>
            <a:gdLst/>
            <a:ahLst/>
            <a:cxnLst/>
            <a:rect r="r" b="b" t="t" l="l"/>
            <a:pathLst>
              <a:path h="7624631" w="3523230">
                <a:moveTo>
                  <a:pt x="0" y="0"/>
                </a:moveTo>
                <a:lnTo>
                  <a:pt x="3523231" y="0"/>
                </a:lnTo>
                <a:lnTo>
                  <a:pt x="3523231" y="7624632"/>
                </a:lnTo>
                <a:lnTo>
                  <a:pt x="0" y="762463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393441" y="24106075"/>
            <a:ext cx="4990172" cy="8048665"/>
          </a:xfrm>
          <a:custGeom>
            <a:avLst/>
            <a:gdLst/>
            <a:ahLst/>
            <a:cxnLst/>
            <a:rect r="r" b="b" t="t" l="l"/>
            <a:pathLst>
              <a:path h="8048665" w="4990172">
                <a:moveTo>
                  <a:pt x="0" y="0"/>
                </a:moveTo>
                <a:lnTo>
                  <a:pt x="4990173" y="0"/>
                </a:lnTo>
                <a:lnTo>
                  <a:pt x="4990173" y="8048664"/>
                </a:lnTo>
                <a:lnTo>
                  <a:pt x="0" y="804866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6548584" y="24124642"/>
            <a:ext cx="3508099" cy="7591886"/>
          </a:xfrm>
          <a:custGeom>
            <a:avLst/>
            <a:gdLst/>
            <a:ahLst/>
            <a:cxnLst/>
            <a:rect r="r" b="b" t="t" l="l"/>
            <a:pathLst>
              <a:path h="7591886" w="3508099">
                <a:moveTo>
                  <a:pt x="0" y="0"/>
                </a:moveTo>
                <a:lnTo>
                  <a:pt x="3508099" y="0"/>
                </a:lnTo>
                <a:lnTo>
                  <a:pt x="3508099" y="7591885"/>
                </a:lnTo>
                <a:lnTo>
                  <a:pt x="0" y="759188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5830585" y="24086018"/>
            <a:ext cx="4944097" cy="7974351"/>
          </a:xfrm>
          <a:custGeom>
            <a:avLst/>
            <a:gdLst/>
            <a:ahLst/>
            <a:cxnLst/>
            <a:rect r="r" b="b" t="t" l="l"/>
            <a:pathLst>
              <a:path h="7974351" w="4944097">
                <a:moveTo>
                  <a:pt x="0" y="0"/>
                </a:moveTo>
                <a:lnTo>
                  <a:pt x="4944097" y="0"/>
                </a:lnTo>
                <a:lnTo>
                  <a:pt x="4944097" y="7974351"/>
                </a:lnTo>
                <a:lnTo>
                  <a:pt x="0" y="797435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635153" y="33576540"/>
            <a:ext cx="3468622" cy="7506454"/>
          </a:xfrm>
          <a:custGeom>
            <a:avLst/>
            <a:gdLst/>
            <a:ahLst/>
            <a:cxnLst/>
            <a:rect r="r" b="b" t="t" l="l"/>
            <a:pathLst>
              <a:path h="7506454" w="3468622">
                <a:moveTo>
                  <a:pt x="0" y="0"/>
                </a:moveTo>
                <a:lnTo>
                  <a:pt x="3468622" y="0"/>
                </a:lnTo>
                <a:lnTo>
                  <a:pt x="3468622" y="7506453"/>
                </a:lnTo>
                <a:lnTo>
                  <a:pt x="0" y="750645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6919140" y="33609844"/>
            <a:ext cx="4900647" cy="7904270"/>
          </a:xfrm>
          <a:custGeom>
            <a:avLst/>
            <a:gdLst/>
            <a:ahLst/>
            <a:cxnLst/>
            <a:rect r="r" b="b" t="t" l="l"/>
            <a:pathLst>
              <a:path h="7904270" w="4900647">
                <a:moveTo>
                  <a:pt x="0" y="0"/>
                </a:moveTo>
                <a:lnTo>
                  <a:pt x="4900648" y="0"/>
                </a:lnTo>
                <a:lnTo>
                  <a:pt x="4900648" y="7904270"/>
                </a:lnTo>
                <a:lnTo>
                  <a:pt x="0" y="790427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211748" y="33609844"/>
            <a:ext cx="3453233" cy="7473150"/>
          </a:xfrm>
          <a:custGeom>
            <a:avLst/>
            <a:gdLst/>
            <a:ahLst/>
            <a:cxnLst/>
            <a:rect r="r" b="b" t="t" l="l"/>
            <a:pathLst>
              <a:path h="7473150" w="3453233">
                <a:moveTo>
                  <a:pt x="0" y="0"/>
                </a:moveTo>
                <a:lnTo>
                  <a:pt x="3453233" y="0"/>
                </a:lnTo>
                <a:lnTo>
                  <a:pt x="3453233" y="7473149"/>
                </a:lnTo>
                <a:lnTo>
                  <a:pt x="0" y="747314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1482966" y="33539405"/>
            <a:ext cx="4900647" cy="7904270"/>
          </a:xfrm>
          <a:custGeom>
            <a:avLst/>
            <a:gdLst/>
            <a:ahLst/>
            <a:cxnLst/>
            <a:rect r="r" b="b" t="t" l="l"/>
            <a:pathLst>
              <a:path h="7904270" w="4900647">
                <a:moveTo>
                  <a:pt x="0" y="0"/>
                </a:moveTo>
                <a:lnTo>
                  <a:pt x="4900648" y="0"/>
                </a:lnTo>
                <a:lnTo>
                  <a:pt x="4900648" y="7904270"/>
                </a:lnTo>
                <a:lnTo>
                  <a:pt x="0" y="790427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2018393" y="24247094"/>
            <a:ext cx="1856415" cy="1856415"/>
          </a:xfrm>
          <a:custGeom>
            <a:avLst/>
            <a:gdLst/>
            <a:ahLst/>
            <a:cxnLst/>
            <a:rect r="r" b="b" t="t" l="l"/>
            <a:pathLst>
              <a:path h="1856415" w="1856415">
                <a:moveTo>
                  <a:pt x="0" y="0"/>
                </a:moveTo>
                <a:lnTo>
                  <a:pt x="1856415" y="0"/>
                </a:lnTo>
                <a:lnTo>
                  <a:pt x="1856415" y="1856415"/>
                </a:lnTo>
                <a:lnTo>
                  <a:pt x="0" y="185641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299395" y="26167445"/>
            <a:ext cx="5484618" cy="3878082"/>
          </a:xfrm>
          <a:custGeom>
            <a:avLst/>
            <a:gdLst/>
            <a:ahLst/>
            <a:cxnLst/>
            <a:rect r="r" b="b" t="t" l="l"/>
            <a:pathLst>
              <a:path h="3878082" w="5484618">
                <a:moveTo>
                  <a:pt x="0" y="0"/>
                </a:moveTo>
                <a:lnTo>
                  <a:pt x="5484618" y="0"/>
                </a:lnTo>
                <a:lnTo>
                  <a:pt x="5484618" y="3878082"/>
                </a:lnTo>
                <a:lnTo>
                  <a:pt x="0" y="387808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6752526" y="33719005"/>
            <a:ext cx="3353533" cy="7257390"/>
          </a:xfrm>
          <a:custGeom>
            <a:avLst/>
            <a:gdLst/>
            <a:ahLst/>
            <a:cxnLst/>
            <a:rect r="r" b="b" t="t" l="l"/>
            <a:pathLst>
              <a:path h="7257390" w="3353533">
                <a:moveTo>
                  <a:pt x="0" y="0"/>
                </a:moveTo>
                <a:lnTo>
                  <a:pt x="3353534" y="0"/>
                </a:lnTo>
                <a:lnTo>
                  <a:pt x="3353534" y="7257390"/>
                </a:lnTo>
                <a:lnTo>
                  <a:pt x="0" y="725739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5952865" y="33586065"/>
            <a:ext cx="4900647" cy="7904270"/>
          </a:xfrm>
          <a:custGeom>
            <a:avLst/>
            <a:gdLst/>
            <a:ahLst/>
            <a:cxnLst/>
            <a:rect r="r" b="b" t="t" l="l"/>
            <a:pathLst>
              <a:path h="7904270" w="4900647">
                <a:moveTo>
                  <a:pt x="0" y="0"/>
                </a:moveTo>
                <a:lnTo>
                  <a:pt x="4900647" y="0"/>
                </a:lnTo>
                <a:lnTo>
                  <a:pt x="4900647" y="7904270"/>
                </a:lnTo>
                <a:lnTo>
                  <a:pt x="0" y="790427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7092152" y="9937524"/>
            <a:ext cx="13561511" cy="8577656"/>
          </a:xfrm>
          <a:custGeom>
            <a:avLst/>
            <a:gdLst/>
            <a:ahLst/>
            <a:cxnLst/>
            <a:rect r="r" b="b" t="t" l="l"/>
            <a:pathLst>
              <a:path h="8577656" w="13561511">
                <a:moveTo>
                  <a:pt x="0" y="0"/>
                </a:moveTo>
                <a:lnTo>
                  <a:pt x="13561510" y="0"/>
                </a:lnTo>
                <a:lnTo>
                  <a:pt x="13561510" y="8577656"/>
                </a:lnTo>
                <a:lnTo>
                  <a:pt x="0" y="8577656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6515319" y="6603149"/>
            <a:ext cx="14656765" cy="309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11"/>
              </a:lnSpc>
            </a:pPr>
            <a:r>
              <a:rPr lang="en-US" sz="345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IoT-based Smart Home System makes homes smart, secure, and energy-efficient. It allows users to control devices and locks through mobile phone, scheduling of appliances and locks. It also supports auto-ignition for geysers with Gas / LPG switching, detects fire, smoke, intrusions, and automatically shuts down devices during low voltage.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537865" y="17979531"/>
            <a:ext cx="7305837" cy="45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7"/>
              </a:lnSpc>
            </a:pPr>
            <a:r>
              <a:rPr lang="en-US" b="true" sz="5534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Main Objectives: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016858" y="19032341"/>
            <a:ext cx="885434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Your pph text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09682" y="12025022"/>
            <a:ext cx="4681260" cy="546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1"/>
              </a:lnSpc>
            </a:pPr>
            <a:r>
              <a:rPr lang="en-US" sz="30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Appliance</a:t>
            </a:r>
            <a:r>
              <a:rPr lang="en-US" sz="30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Control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467334" y="1681483"/>
            <a:ext cx="12257065" cy="1459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52"/>
              </a:lnSpc>
            </a:pPr>
            <a:r>
              <a:rPr lang="en-US" b="true" sz="859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IoT Based Smart Home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08187" y="6286319"/>
            <a:ext cx="4858817" cy="93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41"/>
              </a:lnSpc>
            </a:pPr>
            <a:r>
              <a:rPr lang="en-US" b="true" sz="5529">
                <a:solidFill>
                  <a:srgbClr val="0D0E1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Components: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39804" y="38914967"/>
            <a:ext cx="5176533" cy="961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b="true" sz="5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Supervised By: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623350" y="13638148"/>
            <a:ext cx="2646501" cy="1381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19"/>
              </a:lnSpc>
            </a:pPr>
            <a:r>
              <a:rPr lang="en-US" b="true" sz="7799">
                <a:solidFill>
                  <a:srgbClr val="0D0E1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Tools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85693" y="31140902"/>
            <a:ext cx="5284756" cy="963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13"/>
              </a:lnSpc>
            </a:pPr>
            <a:r>
              <a:rPr lang="en-US" b="true" sz="558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Developed By: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591939" y="26397983"/>
            <a:ext cx="2899530" cy="633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3"/>
              </a:lnSpc>
            </a:pPr>
            <a:r>
              <a:rPr lang="en-US" sz="32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Studio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59346" y="32389496"/>
            <a:ext cx="4657554" cy="5684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3"/>
              </a:lnSpc>
            </a:pPr>
            <a:r>
              <a:rPr lang="en-US" b="true" sz="37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Ayesha</a:t>
            </a:r>
            <a:r>
              <a:rPr lang="en-US" b="true" sz="37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Fazil</a:t>
            </a:r>
          </a:p>
          <a:p>
            <a:pPr algn="ctr">
              <a:lnSpc>
                <a:spcPts val="5623"/>
              </a:lnSpc>
            </a:pPr>
            <a:r>
              <a:rPr lang="en-US" sz="3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(21-Arid-4416)</a:t>
            </a:r>
          </a:p>
          <a:p>
            <a:pPr algn="l">
              <a:lnSpc>
                <a:spcPts val="5623"/>
              </a:lnSpc>
            </a:pPr>
            <a:r>
              <a:rPr lang="en-US" b="true" sz="37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Mughees Qadir</a:t>
            </a:r>
          </a:p>
          <a:p>
            <a:pPr algn="ctr">
              <a:lnSpc>
                <a:spcPts val="5623"/>
              </a:lnSpc>
            </a:pPr>
            <a:r>
              <a:rPr lang="en-US" sz="3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(21-Arid-4486)</a:t>
            </a:r>
          </a:p>
          <a:p>
            <a:pPr algn="l">
              <a:lnSpc>
                <a:spcPts val="5623"/>
              </a:lnSpc>
            </a:pPr>
            <a:r>
              <a:rPr lang="en-US" b="true" sz="37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Abdullah Akram</a:t>
            </a:r>
          </a:p>
          <a:p>
            <a:pPr algn="ctr">
              <a:lnSpc>
                <a:spcPts val="5623"/>
              </a:lnSpc>
            </a:pPr>
            <a:r>
              <a:rPr lang="en-US" sz="3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(21-Arid-4390)</a:t>
            </a:r>
          </a:p>
          <a:p>
            <a:pPr algn="l">
              <a:lnSpc>
                <a:spcPts val="5623"/>
              </a:lnSpc>
            </a:pPr>
            <a:r>
              <a:rPr lang="en-US" b="true" sz="37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Mukesh Kumar</a:t>
            </a:r>
          </a:p>
          <a:p>
            <a:pPr algn="ctr">
              <a:lnSpc>
                <a:spcPts val="5623"/>
              </a:lnSpc>
            </a:pPr>
            <a:r>
              <a:rPr lang="en-US" sz="3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(21-Arid-4559)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874224" y="23067169"/>
            <a:ext cx="2144754" cy="613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3"/>
              </a:lnSpc>
            </a:pPr>
            <a:r>
              <a:rPr lang="en-US" sz="32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Server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798816" y="17153643"/>
            <a:ext cx="2378613" cy="613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3"/>
              </a:lnSpc>
            </a:pPr>
            <a:r>
              <a:rPr lang="en-US" sz="32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Studio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6205577" y="18610430"/>
            <a:ext cx="15323119" cy="3770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6391" indent="-383196" lvl="1">
              <a:lnSpc>
                <a:spcPts val="4948"/>
              </a:lnSpc>
              <a:buFont typeface="Arial"/>
              <a:buChar char="•"/>
            </a:pPr>
            <a:r>
              <a:rPr lang="en-US" sz="3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a</a:t>
            </a:r>
            <a:r>
              <a:rPr lang="en-US" sz="3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llows users to control devices and locks through mobile phone.</a:t>
            </a:r>
          </a:p>
          <a:p>
            <a:pPr algn="just" marL="766391" indent="-383196" lvl="1">
              <a:lnSpc>
                <a:spcPts val="4948"/>
              </a:lnSpc>
              <a:buFont typeface="Arial"/>
              <a:buChar char="•"/>
            </a:pPr>
            <a:r>
              <a:rPr lang="en-US" sz="3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Scheduling of appliances and locks through mobile phone.</a:t>
            </a:r>
          </a:p>
          <a:p>
            <a:pPr algn="just" marL="766391" indent="-383196" lvl="1">
              <a:lnSpc>
                <a:spcPts val="4948"/>
              </a:lnSpc>
              <a:buFont typeface="Arial"/>
              <a:buChar char="•"/>
            </a:pPr>
            <a:r>
              <a:rPr lang="en-US" sz="3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Auto-ignition for geyser with Gas / LPG switching.</a:t>
            </a:r>
          </a:p>
          <a:p>
            <a:pPr algn="just" marL="766391" indent="-383196" lvl="1">
              <a:lnSpc>
                <a:spcPts val="4948"/>
              </a:lnSpc>
              <a:buFont typeface="Arial"/>
              <a:buChar char="•"/>
            </a:pPr>
            <a:r>
              <a:rPr lang="en-US" sz="3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Temperature, smoke, fire, and gas leak detection.</a:t>
            </a:r>
          </a:p>
          <a:p>
            <a:pPr algn="just" marL="766391" indent="-383196" lvl="1">
              <a:lnSpc>
                <a:spcPts val="4948"/>
              </a:lnSpc>
              <a:buFont typeface="Arial"/>
              <a:buChar char="•"/>
            </a:pPr>
            <a:r>
              <a:rPr lang="en-US" sz="3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Burglar alarm with alert system, water level sensing and motor control.</a:t>
            </a:r>
          </a:p>
          <a:p>
            <a:pPr algn="just" marL="766391" indent="-383196" lvl="1">
              <a:lnSpc>
                <a:spcPts val="4948"/>
              </a:lnSpc>
              <a:buFont typeface="Arial"/>
              <a:buChar char="•"/>
            </a:pPr>
            <a:r>
              <a:rPr lang="en-US" sz="3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voltage detection with auto shutdown.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944061" y="19996758"/>
            <a:ext cx="1671659" cy="610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1"/>
              </a:lnSpc>
            </a:pPr>
            <a:r>
              <a:rPr lang="en-US" sz="33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65170" y="40051776"/>
            <a:ext cx="4762862" cy="646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b="true" sz="3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Dr. Hassan Nazeer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8093084" y="32487323"/>
            <a:ext cx="2452441" cy="50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9"/>
              </a:lnSpc>
            </a:pPr>
            <a:r>
              <a:rPr lang="en-US" b="true" sz="30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Home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8079283" y="41806963"/>
            <a:ext cx="2758031" cy="50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9"/>
              </a:lnSpc>
            </a:pPr>
            <a:r>
              <a:rPr lang="en-US" b="true" sz="30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Compartment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405238" y="32487323"/>
            <a:ext cx="2966579" cy="50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9"/>
              </a:lnSpc>
            </a:pPr>
            <a:r>
              <a:rPr lang="en-US" b="true" sz="30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Compartment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2294846" y="41784998"/>
            <a:ext cx="3187363" cy="536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1"/>
              </a:lnSpc>
            </a:pPr>
            <a:r>
              <a:rPr lang="en-US" b="true" sz="30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Scheduling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7105214" y="32487323"/>
            <a:ext cx="2595948" cy="50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9"/>
              </a:lnSpc>
            </a:pPr>
            <a:r>
              <a:rPr lang="en-US" b="true" sz="30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Appliances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6943363" y="41806963"/>
            <a:ext cx="2919650" cy="50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9"/>
              </a:lnSpc>
            </a:pPr>
            <a:r>
              <a:rPr lang="en-US" b="true" sz="30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Schedule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6515319" y="22523471"/>
            <a:ext cx="5176533" cy="92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b="true" sz="5499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App Screens: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537865" y="5502061"/>
            <a:ext cx="5176533" cy="92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b="true" sz="5499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Main Idea: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085564" y="11284272"/>
            <a:ext cx="5081913" cy="546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1"/>
              </a:lnSpc>
            </a:pPr>
            <a:r>
              <a:rPr lang="en-US" sz="30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Temperatu</a:t>
            </a:r>
            <a:r>
              <a:rPr lang="en-US" sz="303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 Sensing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085564" y="10522236"/>
            <a:ext cx="4714902" cy="546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8"/>
              </a:lnSpc>
            </a:pPr>
            <a:r>
              <a:rPr lang="en-US" sz="30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Smart Security System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059646" y="8887093"/>
            <a:ext cx="4714902" cy="546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8"/>
              </a:lnSpc>
            </a:pPr>
            <a:r>
              <a:rPr lang="en-US" sz="30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Water Level</a:t>
            </a:r>
            <a:r>
              <a:rPr lang="en-US" sz="30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Monitoring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085564" y="7559644"/>
            <a:ext cx="4714902" cy="1117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8"/>
              </a:lnSpc>
            </a:pPr>
            <a:r>
              <a:rPr lang="en-US" sz="30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Schedul</a:t>
            </a:r>
            <a:r>
              <a:rPr lang="en-US" sz="30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 of Appliances &amp; Locks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042397" y="9727918"/>
            <a:ext cx="4714902" cy="546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8"/>
              </a:lnSpc>
            </a:pPr>
            <a:r>
              <a:rPr lang="en-US" sz="30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Mob</a:t>
            </a:r>
            <a:r>
              <a:rPr lang="en-US" sz="30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ile App Integration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600122" y="29321997"/>
            <a:ext cx="2899530" cy="63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3"/>
              </a:lnSpc>
            </a:pPr>
            <a:r>
              <a:rPr lang="en-US" sz="32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</p:txBody>
      </p:sp>
      <p:grpSp>
        <p:nvGrpSpPr>
          <p:cNvPr name="Group 63" id="63"/>
          <p:cNvGrpSpPr>
            <a:grpSpLocks noChangeAspect="true"/>
          </p:cNvGrpSpPr>
          <p:nvPr/>
        </p:nvGrpSpPr>
        <p:grpSpPr>
          <a:xfrm rot="0">
            <a:off x="724957" y="9953492"/>
            <a:ext cx="180975" cy="180975"/>
            <a:chOff x="0" y="0"/>
            <a:chExt cx="180975" cy="180975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181229" cy="181102"/>
            </a:xfrm>
            <a:custGeom>
              <a:avLst/>
              <a:gdLst/>
              <a:ahLst/>
              <a:cxnLst/>
              <a:rect r="r" b="b" t="t" l="l"/>
              <a:pathLst>
                <a:path h="181102" w="181229">
                  <a:moveTo>
                    <a:pt x="180975" y="90424"/>
                  </a:moveTo>
                  <a:cubicBezTo>
                    <a:pt x="180975" y="96393"/>
                    <a:pt x="180340" y="102235"/>
                    <a:pt x="179197" y="108077"/>
                  </a:cubicBezTo>
                  <a:cubicBezTo>
                    <a:pt x="178054" y="113919"/>
                    <a:pt x="176276" y="119507"/>
                    <a:pt x="173990" y="125095"/>
                  </a:cubicBezTo>
                  <a:cubicBezTo>
                    <a:pt x="171704" y="130683"/>
                    <a:pt x="168910" y="135763"/>
                    <a:pt x="165608" y="140716"/>
                  </a:cubicBezTo>
                  <a:cubicBezTo>
                    <a:pt x="162306" y="145669"/>
                    <a:pt x="158496" y="150241"/>
                    <a:pt x="154305" y="154432"/>
                  </a:cubicBezTo>
                  <a:cubicBezTo>
                    <a:pt x="150114" y="158623"/>
                    <a:pt x="145542" y="162433"/>
                    <a:pt x="140589" y="165735"/>
                  </a:cubicBezTo>
                  <a:cubicBezTo>
                    <a:pt x="135636" y="169037"/>
                    <a:pt x="130429" y="171831"/>
                    <a:pt x="124968" y="174117"/>
                  </a:cubicBezTo>
                  <a:cubicBezTo>
                    <a:pt x="119507" y="176403"/>
                    <a:pt x="113792" y="178054"/>
                    <a:pt x="107950" y="179324"/>
                  </a:cubicBezTo>
                  <a:cubicBezTo>
                    <a:pt x="102108" y="180594"/>
                    <a:pt x="96266" y="181102"/>
                    <a:pt x="90297" y="181102"/>
                  </a:cubicBezTo>
                  <a:cubicBezTo>
                    <a:pt x="84328" y="181102"/>
                    <a:pt x="78486" y="180467"/>
                    <a:pt x="72644" y="179324"/>
                  </a:cubicBezTo>
                  <a:cubicBezTo>
                    <a:pt x="66802" y="178181"/>
                    <a:pt x="61214" y="176403"/>
                    <a:pt x="55626" y="174117"/>
                  </a:cubicBezTo>
                  <a:cubicBezTo>
                    <a:pt x="50038" y="171831"/>
                    <a:pt x="44958" y="169037"/>
                    <a:pt x="40005" y="165735"/>
                  </a:cubicBezTo>
                  <a:cubicBezTo>
                    <a:pt x="35052" y="162433"/>
                    <a:pt x="30480" y="158623"/>
                    <a:pt x="26289" y="154432"/>
                  </a:cubicBezTo>
                  <a:cubicBezTo>
                    <a:pt x="22098" y="150241"/>
                    <a:pt x="18288" y="145669"/>
                    <a:pt x="14986" y="140716"/>
                  </a:cubicBezTo>
                  <a:cubicBezTo>
                    <a:pt x="11684" y="135763"/>
                    <a:pt x="8890" y="130556"/>
                    <a:pt x="6604" y="125095"/>
                  </a:cubicBezTo>
                  <a:cubicBezTo>
                    <a:pt x="4318" y="119634"/>
                    <a:pt x="2921" y="113919"/>
                    <a:pt x="1778" y="108204"/>
                  </a:cubicBezTo>
                  <a:cubicBezTo>
                    <a:pt x="635" y="102489"/>
                    <a:pt x="0" y="96393"/>
                    <a:pt x="0" y="90424"/>
                  </a:cubicBezTo>
                  <a:cubicBezTo>
                    <a:pt x="0" y="84455"/>
                    <a:pt x="635" y="78613"/>
                    <a:pt x="1778" y="72771"/>
                  </a:cubicBezTo>
                  <a:cubicBezTo>
                    <a:pt x="2921" y="66929"/>
                    <a:pt x="4572" y="61341"/>
                    <a:pt x="6858" y="55880"/>
                  </a:cubicBezTo>
                  <a:cubicBezTo>
                    <a:pt x="9144" y="50419"/>
                    <a:pt x="11938" y="45212"/>
                    <a:pt x="15240" y="40259"/>
                  </a:cubicBezTo>
                  <a:cubicBezTo>
                    <a:pt x="18542" y="35306"/>
                    <a:pt x="22352" y="30734"/>
                    <a:pt x="26543" y="26543"/>
                  </a:cubicBezTo>
                  <a:cubicBezTo>
                    <a:pt x="30734" y="22352"/>
                    <a:pt x="35306" y="18542"/>
                    <a:pt x="40259" y="15240"/>
                  </a:cubicBezTo>
                  <a:cubicBezTo>
                    <a:pt x="45212" y="11938"/>
                    <a:pt x="50419" y="9144"/>
                    <a:pt x="55880" y="6858"/>
                  </a:cubicBezTo>
                  <a:cubicBezTo>
                    <a:pt x="61341" y="4572"/>
                    <a:pt x="67056" y="2921"/>
                    <a:pt x="72771" y="1778"/>
                  </a:cubicBezTo>
                  <a:cubicBezTo>
                    <a:pt x="78486" y="635"/>
                    <a:pt x="84582" y="0"/>
                    <a:pt x="90551" y="0"/>
                  </a:cubicBezTo>
                  <a:cubicBezTo>
                    <a:pt x="96520" y="0"/>
                    <a:pt x="102362" y="635"/>
                    <a:pt x="108204" y="1778"/>
                  </a:cubicBezTo>
                  <a:cubicBezTo>
                    <a:pt x="114046" y="2921"/>
                    <a:pt x="119634" y="4699"/>
                    <a:pt x="125222" y="6985"/>
                  </a:cubicBezTo>
                  <a:cubicBezTo>
                    <a:pt x="130810" y="9271"/>
                    <a:pt x="135890" y="12065"/>
                    <a:pt x="140843" y="15367"/>
                  </a:cubicBezTo>
                  <a:cubicBezTo>
                    <a:pt x="145796" y="18669"/>
                    <a:pt x="150368" y="22479"/>
                    <a:pt x="154559" y="26670"/>
                  </a:cubicBezTo>
                  <a:cubicBezTo>
                    <a:pt x="158750" y="30861"/>
                    <a:pt x="162560" y="35433"/>
                    <a:pt x="165862" y="40386"/>
                  </a:cubicBezTo>
                  <a:cubicBezTo>
                    <a:pt x="169164" y="45339"/>
                    <a:pt x="171958" y="50546"/>
                    <a:pt x="174244" y="56007"/>
                  </a:cubicBezTo>
                  <a:cubicBezTo>
                    <a:pt x="176530" y="61468"/>
                    <a:pt x="178181" y="67183"/>
                    <a:pt x="179451" y="73025"/>
                  </a:cubicBezTo>
                  <a:cubicBezTo>
                    <a:pt x="180721" y="78867"/>
                    <a:pt x="181229" y="84709"/>
                    <a:pt x="181229" y="9067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DAGlz2DS7zM</dc:identifier>
  <dcterms:modified xsi:type="dcterms:W3CDTF">2011-08-01T06:04:30Z</dcterms:modified>
  <cp:revision>1</cp:revision>
  <dc:title>IoT_Smart_Home_Poster</dc:title>
</cp:coreProperties>
</file>