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307" r:id="rId3"/>
    <p:sldId id="308" r:id="rId4"/>
    <p:sldId id="309" r:id="rId5"/>
    <p:sldId id="300" r:id="rId6"/>
    <p:sldId id="302" r:id="rId7"/>
    <p:sldId id="303" r:id="rId8"/>
    <p:sldId id="30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9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7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5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4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8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0512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4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190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83" y="2547257"/>
            <a:ext cx="11922034" cy="102385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Cattle Farming Management System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Project Idea pitching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3672782"/>
            <a:ext cx="6801612" cy="1239894"/>
          </a:xfrm>
        </p:spPr>
        <p:txBody>
          <a:bodyPr/>
          <a:lstStyle/>
          <a:p>
            <a:r>
              <a:rPr lang="en-US" dirty="0"/>
              <a:t>Supervised By: Mr. Muhammad Azeem </a:t>
            </a:r>
          </a:p>
        </p:txBody>
      </p:sp>
    </p:spTree>
    <p:extLst>
      <p:ext uri="{BB962C8B-B14F-4D97-AF65-F5344CB8AC3E}">
        <p14:creationId xmlns:p14="http://schemas.microsoft.com/office/powerpoint/2010/main" val="16125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0" y="152290"/>
            <a:ext cx="4269673" cy="5863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Availability issue: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990529" y="1096839"/>
            <a:ext cx="3228426" cy="2185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3" idx="1"/>
          </p:cNvCxnSpPr>
          <p:nvPr/>
        </p:nvCxnSpPr>
        <p:spPr>
          <a:xfrm>
            <a:off x="5524190" y="4473762"/>
            <a:ext cx="4430052" cy="1128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598073">
            <a:off x="5778414" y="1592566"/>
            <a:ext cx="225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Milk Record</a:t>
            </a:r>
          </a:p>
        </p:txBody>
      </p:sp>
      <p:sp>
        <p:nvSpPr>
          <p:cNvPr id="23" name="TextBox 22"/>
          <p:cNvSpPr txBox="1"/>
          <p:nvPr/>
        </p:nvSpPr>
        <p:spPr>
          <a:xfrm rot="957548">
            <a:off x="6737291" y="4736875"/>
            <a:ext cx="228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 Vaccination</a:t>
            </a:r>
          </a:p>
        </p:txBody>
      </p:sp>
      <p:cxnSp>
        <p:nvCxnSpPr>
          <p:cNvPr id="51" name="Straight Connector 50"/>
          <p:cNvCxnSpPr>
            <a:stCxn id="26" idx="3"/>
          </p:cNvCxnSpPr>
          <p:nvPr/>
        </p:nvCxnSpPr>
        <p:spPr>
          <a:xfrm flipV="1">
            <a:off x="5540989" y="2189688"/>
            <a:ext cx="4653656" cy="1669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1375047">
            <a:off x="7170643" y="3631166"/>
            <a:ext cx="155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Cattle Sale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542" y="54812"/>
            <a:ext cx="1849700" cy="125893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42" y="4849492"/>
            <a:ext cx="1693163" cy="150533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28" y="3118753"/>
            <a:ext cx="2212971" cy="1330629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3210557" y="3682626"/>
            <a:ext cx="485826" cy="38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4" y="2307742"/>
            <a:ext cx="3020018" cy="30200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53" y="3237824"/>
            <a:ext cx="1815736" cy="124209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5506621" y="3909790"/>
            <a:ext cx="4316407" cy="2018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493772">
            <a:off x="6904063" y="2689272"/>
            <a:ext cx="202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Monitor Food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45125" y="4382107"/>
            <a:ext cx="1243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Manager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7238" y="5274475"/>
            <a:ext cx="2249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Cattle Farm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46941" y="1265655"/>
            <a:ext cx="108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Milk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654026" y="2750923"/>
            <a:ext cx="108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Food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622635" y="4449382"/>
            <a:ext cx="1492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Cattle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91572" y="6292934"/>
            <a:ext cx="1837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Vaccination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108" y="1530095"/>
            <a:ext cx="2207273" cy="12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29"/>
          <p:cNvSpPr/>
          <p:nvPr/>
        </p:nvSpPr>
        <p:spPr>
          <a:xfrm>
            <a:off x="6431396" y="3577615"/>
            <a:ext cx="2153300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2" y="2217704"/>
            <a:ext cx="3020018" cy="3020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0" y="152290"/>
            <a:ext cx="4269673" cy="5863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Availability issue:</a:t>
            </a:r>
          </a:p>
        </p:txBody>
      </p:sp>
      <p:pic>
        <p:nvPicPr>
          <p:cNvPr id="9" name="Content Placehold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3" y="3074037"/>
            <a:ext cx="599236" cy="1237702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201273" y="1818175"/>
            <a:ext cx="1800950" cy="1284059"/>
            <a:chOff x="3414305" y="1733122"/>
            <a:chExt cx="1800950" cy="128405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305" y="1733122"/>
              <a:ext cx="1670321" cy="128405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660678" y="1872419"/>
              <a:ext cx="1554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let me check the Record 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624" y="3106667"/>
            <a:ext cx="1815736" cy="124209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530952" y="1675017"/>
            <a:ext cx="1670321" cy="1284059"/>
            <a:chOff x="3414305" y="1733122"/>
            <a:chExt cx="1670321" cy="128405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305" y="1733122"/>
              <a:ext cx="1670321" cy="1284059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530049" y="1912690"/>
              <a:ext cx="1554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 for my Record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392197" y="4348758"/>
            <a:ext cx="142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Manager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2734" y="5233120"/>
            <a:ext cx="21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Cattle Farm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240364" y="1822608"/>
            <a:ext cx="1800950" cy="1284059"/>
            <a:chOff x="3414305" y="1733122"/>
            <a:chExt cx="1800950" cy="128405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305" y="1733122"/>
              <a:ext cx="1670321" cy="128405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660678" y="1872419"/>
              <a:ext cx="15545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cant find the Record 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545" y="2709861"/>
            <a:ext cx="501333" cy="498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1642" y="4256426"/>
            <a:ext cx="1958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6650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64193 -0.0013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9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69DF6F-BEDE-4261-58E4-D7FC6CEB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33666-785E-700F-8A1D-F1D28B3107B1}"/>
              </a:ext>
            </a:extLst>
          </p:cNvPr>
          <p:cNvSpPr txBox="1">
            <a:spLocks/>
          </p:cNvSpPr>
          <p:nvPr/>
        </p:nvSpPr>
        <p:spPr>
          <a:xfrm>
            <a:off x="206530" y="152290"/>
            <a:ext cx="4269673" cy="58639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DE10D-5785-7143-CFC5-F3A95941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226"/>
            <a:ext cx="4045398" cy="6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DA53EBD2-0935-2F46-A777-E4E46333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13" y="2566455"/>
            <a:ext cx="3001472" cy="2899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42" y="2779928"/>
            <a:ext cx="2620114" cy="22841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0" y="152290"/>
            <a:ext cx="4269673" cy="5863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Our Idea: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3025131" y="3885885"/>
            <a:ext cx="518448" cy="28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66432" y="5138532"/>
            <a:ext cx="166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Cattle Farm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237245" y="5138532"/>
            <a:ext cx="108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Milk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339943" y="888274"/>
            <a:ext cx="2048999" cy="1945294"/>
            <a:chOff x="3414305" y="1733122"/>
            <a:chExt cx="1756302" cy="132047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305" y="1733122"/>
              <a:ext cx="1670321" cy="128405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616030" y="1853263"/>
              <a:ext cx="15545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After scanning tag app will show cattle milk record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39942" y="844536"/>
            <a:ext cx="2154435" cy="1989030"/>
            <a:chOff x="3414305" y="1667023"/>
            <a:chExt cx="1846677" cy="135015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305" y="1667023"/>
              <a:ext cx="1756303" cy="135015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525654" y="1831413"/>
              <a:ext cx="1735328" cy="73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Tag : 14</a:t>
              </a:r>
            </a:p>
            <a:p>
              <a:r>
                <a:rPr lang="en-US" sz="1600" dirty="0"/>
                <a:t>Gender: Female</a:t>
              </a:r>
            </a:p>
            <a:p>
              <a:r>
                <a:rPr lang="en-US" sz="1600" dirty="0"/>
                <a:t>Age: 5 year</a:t>
              </a:r>
            </a:p>
            <a:p>
              <a:r>
                <a:rPr lang="en-US" sz="1600" dirty="0"/>
                <a:t>Morning Milk:7KG 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86" y="2931771"/>
            <a:ext cx="380860" cy="38086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965886" y="3862269"/>
            <a:ext cx="518448" cy="307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34854" y="5159172"/>
            <a:ext cx="3131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Manager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19566" y="3669771"/>
            <a:ext cx="2350977" cy="307777"/>
            <a:chOff x="7152109" y="3669771"/>
            <a:chExt cx="2350977" cy="307777"/>
          </a:xfrm>
        </p:grpSpPr>
        <p:sp>
          <p:nvSpPr>
            <p:cNvPr id="31" name="TextBox 30"/>
            <p:cNvSpPr txBox="1"/>
            <p:nvPr/>
          </p:nvSpPr>
          <p:spPr>
            <a:xfrm>
              <a:off x="7152109" y="3669771"/>
              <a:ext cx="235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Milk Production Record</a:t>
              </a: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7278068" y="3961503"/>
              <a:ext cx="1898065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 descr="A person in a blue sweater&#10;&#10;Description automatically generated">
            <a:extLst>
              <a:ext uri="{FF2B5EF4-FFF2-40B4-BE49-F238E27FC236}">
                <a16:creationId xmlns:a16="http://schemas.microsoft.com/office/drawing/2014/main" id="{9B5D9509-D78C-D1C8-BCB8-7CE577483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296" y="2896497"/>
            <a:ext cx="1914424" cy="26105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5957C8F-B657-7E47-F2E8-0176DB080E0D}"/>
              </a:ext>
            </a:extLst>
          </p:cNvPr>
          <p:cNvSpPr txBox="1"/>
          <p:nvPr/>
        </p:nvSpPr>
        <p:spPr>
          <a:xfrm>
            <a:off x="6501371" y="4810772"/>
            <a:ext cx="1688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C2DDD3-BE67-572A-A346-D388A1312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" y="2139154"/>
            <a:ext cx="3020018" cy="30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16575 -1.48148E-6 " pathEditMode="relative" rAng="0" ptsTypes="AA">
                                      <p:cBhvr>
                                        <p:cTn id="8" dur="9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0.16355 2.59259E-6 " pathEditMode="relative" rAng="0" ptsTypes="AA">
                                      <p:cBhvr>
                                        <p:cTn id="10" dur="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325" y="2709261"/>
            <a:ext cx="2411157" cy="2143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0" y="152290"/>
            <a:ext cx="4269673" cy="5863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Our Idea:</a:t>
            </a:r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73" y="2539266"/>
            <a:ext cx="2485380" cy="24312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2091182" y="3811904"/>
            <a:ext cx="518448" cy="307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5" y="2794815"/>
            <a:ext cx="1921807" cy="229277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71306" y="5081147"/>
            <a:ext cx="1696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Cattle Farm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660253" y="5087588"/>
            <a:ext cx="1688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Vaccination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6564" y="5081147"/>
            <a:ext cx="127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Our App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712215" y="3871616"/>
            <a:ext cx="518448" cy="24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24671" y="3393670"/>
            <a:ext cx="243574" cy="24357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385813" y="3661868"/>
            <a:ext cx="3397190" cy="324983"/>
            <a:chOff x="7111112" y="3657683"/>
            <a:chExt cx="2772988" cy="242316"/>
          </a:xfrm>
        </p:grpSpPr>
        <p:sp>
          <p:nvSpPr>
            <p:cNvPr id="23" name="TextBox 22"/>
            <p:cNvSpPr txBox="1"/>
            <p:nvPr/>
          </p:nvSpPr>
          <p:spPr>
            <a:xfrm>
              <a:off x="7392805" y="3657683"/>
              <a:ext cx="2491295" cy="22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Vaccination Record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111112" y="3899999"/>
              <a:ext cx="2292474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person in a blue sweater&#10;&#10;Description automatically generated">
            <a:extLst>
              <a:ext uri="{FF2B5EF4-FFF2-40B4-BE49-F238E27FC236}">
                <a16:creationId xmlns:a16="http://schemas.microsoft.com/office/drawing/2014/main" id="{44EC6F58-C8FC-84E7-CB62-A0F203C6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040" y="3201788"/>
            <a:ext cx="1914424" cy="2610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32F17-F124-2CA1-8DB7-0D6D98329B71}"/>
              </a:ext>
            </a:extLst>
          </p:cNvPr>
          <p:cNvSpPr txBox="1"/>
          <p:nvPr/>
        </p:nvSpPr>
        <p:spPr>
          <a:xfrm>
            <a:off x="5365186" y="5087588"/>
            <a:ext cx="1688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Worker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7E114E-15A0-78A6-CC96-0760E9471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514" y="133330"/>
            <a:ext cx="1598889" cy="280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225 4.07407E-6 " pathEditMode="relative" rAng="0" ptsTypes="AA">
                                      <p:cBhvr>
                                        <p:cTn id="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23034 -1.85185E-6 " pathEditMode="relative" rAng="0" ptsTypes="AA">
                                      <p:cBhvr>
                                        <p:cTn id="10" dur="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0" y="152290"/>
            <a:ext cx="4269673" cy="5863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Our Idea:</a:t>
            </a:r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60" y="2733928"/>
            <a:ext cx="2012716" cy="1968875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2003864" y="3670867"/>
            <a:ext cx="518448" cy="307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0" y="2644697"/>
            <a:ext cx="1797334" cy="214427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214520" y="4773673"/>
            <a:ext cx="170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Cattle Farm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1296" y="4783871"/>
            <a:ext cx="1213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Our App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471876" y="3602954"/>
            <a:ext cx="518448" cy="24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11" y="2841124"/>
            <a:ext cx="2032049" cy="1967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336866" y="4783871"/>
            <a:ext cx="121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Manager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63398" y="3602954"/>
            <a:ext cx="4022822" cy="3091506"/>
            <a:chOff x="7063398" y="3602954"/>
            <a:chExt cx="4022822" cy="309150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999" y="3602954"/>
              <a:ext cx="1661849" cy="269315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287999" y="6294350"/>
              <a:ext cx="1798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Transactions</a:t>
              </a:r>
            </a:p>
          </p:txBody>
        </p:sp>
        <p:sp>
          <p:nvSpPr>
            <p:cNvPr id="31" name="Right Arrow 30"/>
            <p:cNvSpPr/>
            <p:nvPr/>
          </p:nvSpPr>
          <p:spPr>
            <a:xfrm rot="741404">
              <a:off x="7063398" y="4364181"/>
              <a:ext cx="2234569" cy="2398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08454" y="152290"/>
            <a:ext cx="3870428" cy="3022700"/>
            <a:chOff x="7030287" y="85212"/>
            <a:chExt cx="3870428" cy="3022700"/>
          </a:xfrm>
        </p:grpSpPr>
        <p:sp>
          <p:nvSpPr>
            <p:cNvPr id="43" name="TextBox 42"/>
            <p:cNvSpPr txBox="1"/>
            <p:nvPr/>
          </p:nvSpPr>
          <p:spPr>
            <a:xfrm>
              <a:off x="9687594" y="2707802"/>
              <a:ext cx="121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Food</a:t>
              </a:r>
              <a:endParaRPr lang="en-US" sz="2000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396" y="85212"/>
              <a:ext cx="1588273" cy="2693158"/>
            </a:xfrm>
            <a:prstGeom prst="rect">
              <a:avLst/>
            </a:prstGeom>
          </p:spPr>
        </p:pic>
        <p:sp>
          <p:nvSpPr>
            <p:cNvPr id="49" name="Right Arrow 48"/>
            <p:cNvSpPr/>
            <p:nvPr/>
          </p:nvSpPr>
          <p:spPr>
            <a:xfrm rot="20299714">
              <a:off x="7030287" y="2646387"/>
              <a:ext cx="2250321" cy="2502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0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6828"/>
          </a:xfrm>
        </p:spPr>
      </p:pic>
    </p:spTree>
    <p:extLst>
      <p:ext uri="{BB962C8B-B14F-4D97-AF65-F5344CB8AC3E}">
        <p14:creationId xmlns:p14="http://schemas.microsoft.com/office/powerpoint/2010/main" val="37928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2575</TotalTime>
  <Words>109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Cattle Farming Management System Project Idea pitching</vt:lpstr>
      <vt:lpstr>Availability issue:</vt:lpstr>
      <vt:lpstr>Availability issue:</vt:lpstr>
      <vt:lpstr>PowerPoint Presentation</vt:lpstr>
      <vt:lpstr>Our Idea:</vt:lpstr>
      <vt:lpstr>Our Idea:</vt:lpstr>
      <vt:lpstr>Our Idea: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BIIT VISITORS</dc:title>
  <dc:creator>Windows User</dc:creator>
  <cp:lastModifiedBy>maz</cp:lastModifiedBy>
  <cp:revision>247</cp:revision>
  <dcterms:created xsi:type="dcterms:W3CDTF">2022-10-18T05:08:25Z</dcterms:created>
  <dcterms:modified xsi:type="dcterms:W3CDTF">2024-01-15T19:25:08Z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2024-01-13T16:42:12Z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a9171674-efed-481a-b4b7-0ea347033657</vt:lpwstr>
  </property>
  <property fmtid="{D5CDD505-2E9C-101B-9397-08002B2CF9AE}" pid="7" name="MSIP_Label_defa4170-0d19-0005-0004-bc88714345d2_ActionId">
    <vt:lpwstr>6bd98879-1240-45b8-8de6-e23145f014f5</vt:lpwstr>
  </property>
  <property fmtid="{D5CDD505-2E9C-101B-9397-08002B2CF9AE}" pid="8" name="MSIP_Label_defa4170-0d19-0005-0004-bc88714345d2_ContentBits">
    <vt:lpwstr>0</vt:lpwstr>
  </property>
</Properties>
</file>