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8288000" cy="10287000"/>
  <p:notesSz cx="6858000" cy="9144000"/>
  <p:embeddedFontLs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uce" pitchFamily="2" charset="77"/>
      <p:regular r:id="rId23"/>
    </p:embeddedFont>
    <p:embeddedFont>
      <p:font typeface="Open Sauce Heavy" pitchFamily="2" charset="77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 autoAdjust="0"/>
    <p:restoredTop sz="94626" autoAdjust="0"/>
  </p:normalViewPr>
  <p:slideViewPr>
    <p:cSldViewPr>
      <p:cViewPr>
        <p:scale>
          <a:sx n="80" d="100"/>
          <a:sy n="80" d="100"/>
        </p:scale>
        <p:origin x="1072" y="5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7.png"/><Relationship Id="rId5" Type="http://schemas.openxmlformats.org/officeDocument/2006/relationships/image" Target="../media/image4.svg"/><Relationship Id="rId10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799875" y="276462"/>
            <a:ext cx="6688251" cy="6688251"/>
          </a:xfrm>
          <a:custGeom>
            <a:avLst/>
            <a:gdLst/>
            <a:ahLst/>
            <a:cxnLst/>
            <a:rect l="l" t="t" r="r" b="b"/>
            <a:pathLst>
              <a:path w="6688251" h="6688251">
                <a:moveTo>
                  <a:pt x="0" y="0"/>
                </a:moveTo>
                <a:lnTo>
                  <a:pt x="6688250" y="0"/>
                </a:lnTo>
                <a:lnTo>
                  <a:pt x="6688250" y="6688251"/>
                </a:lnTo>
                <a:lnTo>
                  <a:pt x="0" y="6688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481171" y="7165839"/>
            <a:ext cx="12185028" cy="677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9"/>
              </a:lnSpc>
            </a:pPr>
            <a:r>
              <a:rPr lang="en-US" sz="4677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Barani Institute Of Information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3047" y="409404"/>
            <a:ext cx="17216359" cy="110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4"/>
              </a:lnSpc>
            </a:pPr>
            <a:r>
              <a:rPr lang="en-US" sz="82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CREATE GROUP TASBEEH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158973" y="2387405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111024" y="2270421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9229" y="2387405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4" y="0"/>
                </a:lnTo>
                <a:lnTo>
                  <a:pt x="294009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95388" y="2270421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544505" y="2504388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496556" y="2387405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174284" y="2387405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126659" y="2270421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401" y="882628"/>
            <a:ext cx="13991369" cy="89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7"/>
              </a:lnSpc>
            </a:pPr>
            <a:r>
              <a:rPr lang="en-US" sz="6664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ASSIGNED COUNT TO MEMBER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480109" y="2172363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480109" y="2055379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514030" y="2172363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450188" y="2055379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7401" y="882628"/>
            <a:ext cx="13991369" cy="89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97"/>
              </a:lnSpc>
            </a:pPr>
            <a:r>
              <a:rPr lang="en-US" sz="6664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USER AS MEMBER IN GROUP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841444" y="2283093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4777602" y="2166109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382875" y="2400076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382875" y="2283093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940647" y="2284631"/>
            <a:ext cx="2849662" cy="6471981"/>
          </a:xfrm>
          <a:custGeom>
            <a:avLst/>
            <a:gdLst/>
            <a:ahLst/>
            <a:cxnLst/>
            <a:rect l="l" t="t" r="r" b="b"/>
            <a:pathLst>
              <a:path w="2849662" h="6471981">
                <a:moveTo>
                  <a:pt x="0" y="0"/>
                </a:moveTo>
                <a:lnTo>
                  <a:pt x="2849662" y="0"/>
                </a:lnTo>
                <a:lnTo>
                  <a:pt x="2849662" y="6471981"/>
                </a:lnTo>
                <a:lnTo>
                  <a:pt x="0" y="64719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520" r="-2520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831590" y="2248201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554216" y="2482169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554216" y="2365185"/>
            <a:ext cx="3050820" cy="6554495"/>
          </a:xfrm>
          <a:custGeom>
            <a:avLst/>
            <a:gdLst/>
            <a:ahLst/>
            <a:cxnLst/>
            <a:rect l="l" t="t" r="r" b="b"/>
            <a:pathLst>
              <a:path w="3050820" h="6554495">
                <a:moveTo>
                  <a:pt x="0" y="0"/>
                </a:moveTo>
                <a:lnTo>
                  <a:pt x="3050820" y="0"/>
                </a:lnTo>
                <a:lnTo>
                  <a:pt x="3050820" y="6554495"/>
                </a:lnTo>
                <a:lnTo>
                  <a:pt x="0" y="65544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193471" y="2383400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263161" y="422913"/>
            <a:ext cx="9761679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ADD WAZIFA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138107" y="2266416"/>
            <a:ext cx="3050820" cy="6554495"/>
          </a:xfrm>
          <a:custGeom>
            <a:avLst/>
            <a:gdLst/>
            <a:ahLst/>
            <a:cxnLst/>
            <a:rect l="l" t="t" r="r" b="b"/>
            <a:pathLst>
              <a:path w="3050820" h="6554495">
                <a:moveTo>
                  <a:pt x="0" y="0"/>
                </a:moveTo>
                <a:lnTo>
                  <a:pt x="3050820" y="0"/>
                </a:lnTo>
                <a:lnTo>
                  <a:pt x="3050820" y="6554496"/>
                </a:lnTo>
                <a:lnTo>
                  <a:pt x="0" y="6554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260234" y="2400076"/>
            <a:ext cx="2932147" cy="6356958"/>
          </a:xfrm>
          <a:custGeom>
            <a:avLst/>
            <a:gdLst/>
            <a:ahLst/>
            <a:cxnLst/>
            <a:rect l="l" t="t" r="r" b="b"/>
            <a:pathLst>
              <a:path w="2932147" h="6356958">
                <a:moveTo>
                  <a:pt x="0" y="0"/>
                </a:moveTo>
                <a:lnTo>
                  <a:pt x="2932147" y="0"/>
                </a:lnTo>
                <a:lnTo>
                  <a:pt x="2932147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85006" y="2400076"/>
            <a:ext cx="2932147" cy="6356958"/>
          </a:xfrm>
          <a:custGeom>
            <a:avLst/>
            <a:gdLst/>
            <a:ahLst/>
            <a:cxnLst/>
            <a:rect l="l" t="t" r="r" b="b"/>
            <a:pathLst>
              <a:path w="2932147" h="6356958">
                <a:moveTo>
                  <a:pt x="0" y="0"/>
                </a:moveTo>
                <a:lnTo>
                  <a:pt x="2932147" y="0"/>
                </a:lnTo>
                <a:lnTo>
                  <a:pt x="2932147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047660" y="387353"/>
            <a:ext cx="11879135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NOTIFICATION</a:t>
            </a:r>
          </a:p>
        </p:txBody>
      </p:sp>
      <p:sp>
        <p:nvSpPr>
          <p:cNvPr id="15" name="Freeform 15"/>
          <p:cNvSpPr/>
          <p:nvPr/>
        </p:nvSpPr>
        <p:spPr>
          <a:xfrm>
            <a:off x="5260234" y="2301308"/>
            <a:ext cx="3050820" cy="6554495"/>
          </a:xfrm>
          <a:custGeom>
            <a:avLst/>
            <a:gdLst/>
            <a:ahLst/>
            <a:cxnLst/>
            <a:rect l="l" t="t" r="r" b="b"/>
            <a:pathLst>
              <a:path w="3050820" h="6554495">
                <a:moveTo>
                  <a:pt x="0" y="0"/>
                </a:moveTo>
                <a:lnTo>
                  <a:pt x="3050819" y="0"/>
                </a:lnTo>
                <a:lnTo>
                  <a:pt x="3050819" y="6554495"/>
                </a:lnTo>
                <a:lnTo>
                  <a:pt x="0" y="65544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985006" y="2301308"/>
            <a:ext cx="3050820" cy="6554495"/>
          </a:xfrm>
          <a:custGeom>
            <a:avLst/>
            <a:gdLst/>
            <a:ahLst/>
            <a:cxnLst/>
            <a:rect l="l" t="t" r="r" b="b"/>
            <a:pathLst>
              <a:path w="3050820" h="6554495">
                <a:moveTo>
                  <a:pt x="0" y="0"/>
                </a:moveTo>
                <a:lnTo>
                  <a:pt x="3050820" y="0"/>
                </a:lnTo>
                <a:lnTo>
                  <a:pt x="3050820" y="6554495"/>
                </a:lnTo>
                <a:lnTo>
                  <a:pt x="0" y="65544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445883" y="2301308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4" y="0"/>
                </a:lnTo>
                <a:lnTo>
                  <a:pt x="294009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390520" y="2202539"/>
            <a:ext cx="3050820" cy="6554495"/>
          </a:xfrm>
          <a:custGeom>
            <a:avLst/>
            <a:gdLst/>
            <a:ahLst/>
            <a:cxnLst/>
            <a:rect l="l" t="t" r="r" b="b"/>
            <a:pathLst>
              <a:path w="3050820" h="6554495">
                <a:moveTo>
                  <a:pt x="0" y="0"/>
                </a:moveTo>
                <a:lnTo>
                  <a:pt x="3050820" y="0"/>
                </a:lnTo>
                <a:lnTo>
                  <a:pt x="3050820" y="6554496"/>
                </a:lnTo>
                <a:lnTo>
                  <a:pt x="0" y="6554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981033" y="2202539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047660" y="387353"/>
            <a:ext cx="11879135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HISTORY</a:t>
            </a:r>
          </a:p>
        </p:txBody>
      </p:sp>
      <p:sp>
        <p:nvSpPr>
          <p:cNvPr id="16" name="Freeform 16"/>
          <p:cNvSpPr/>
          <p:nvPr/>
        </p:nvSpPr>
        <p:spPr>
          <a:xfrm>
            <a:off x="9925670" y="2103770"/>
            <a:ext cx="3050820" cy="6554495"/>
          </a:xfrm>
          <a:custGeom>
            <a:avLst/>
            <a:gdLst/>
            <a:ahLst/>
            <a:cxnLst/>
            <a:rect l="l" t="t" r="r" b="b"/>
            <a:pathLst>
              <a:path w="3050820" h="6554495">
                <a:moveTo>
                  <a:pt x="0" y="0"/>
                </a:moveTo>
                <a:lnTo>
                  <a:pt x="3050819" y="0"/>
                </a:lnTo>
                <a:lnTo>
                  <a:pt x="3050819" y="6554496"/>
                </a:lnTo>
                <a:lnTo>
                  <a:pt x="0" y="6554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B2AA8-7B6B-C5EE-C3B9-14D17A56A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1D1F2AC-F6AF-DF88-79E8-C4DA00CBCC74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9B8E1CD-400A-DBDD-63F9-B21531D14F70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39F3BBF-DE7D-2D3C-B017-ED30F74F204D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5114C6BE-8262-49CB-F2FC-6C93BF3A843A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180DFD3-29F0-F11D-960B-07CA318120B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070C6D2-EB92-725A-0306-D04500A45C8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F5B21A6-DE53-3B48-9FBE-9EFADDDDE823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4480DEDD-91F4-CD5F-CFE0-9674FAC920A9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B45A22C-A807-3518-6AE0-B76E38060DC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9C5A6FB9-5ECC-271C-8D0A-6057B13818B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A1981313-8FFE-9B15-4E8D-03F840B06506}"/>
              </a:ext>
            </a:extLst>
          </p:cNvPr>
          <p:cNvSpPr txBox="1"/>
          <p:nvPr/>
        </p:nvSpPr>
        <p:spPr>
          <a:xfrm>
            <a:off x="3047660" y="387353"/>
            <a:ext cx="11879135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Friends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8A6DEB-CEBF-65EB-364A-1F91857780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753" y="1954695"/>
            <a:ext cx="3104948" cy="6802340"/>
          </a:xfrm>
          <a:prstGeom prst="rect">
            <a:avLst/>
          </a:prstGeom>
        </p:spPr>
      </p:pic>
      <p:sp>
        <p:nvSpPr>
          <p:cNvPr id="19" name="Freeform 13">
            <a:extLst>
              <a:ext uri="{FF2B5EF4-FFF2-40B4-BE49-F238E27FC236}">
                <a16:creationId xmlns:a16="http://schemas.microsoft.com/office/drawing/2014/main" id="{0490A99F-984B-AB53-3350-C6910D273C7C}"/>
              </a:ext>
            </a:extLst>
          </p:cNvPr>
          <p:cNvSpPr/>
          <p:nvPr/>
        </p:nvSpPr>
        <p:spPr>
          <a:xfrm>
            <a:off x="7460763" y="1899750"/>
            <a:ext cx="3050820" cy="6857285"/>
          </a:xfrm>
          <a:custGeom>
            <a:avLst/>
            <a:gdLst/>
            <a:ahLst/>
            <a:cxnLst/>
            <a:rect l="l" t="t" r="r" b="b"/>
            <a:pathLst>
              <a:path w="3050820" h="6554495">
                <a:moveTo>
                  <a:pt x="0" y="0"/>
                </a:moveTo>
                <a:lnTo>
                  <a:pt x="3050820" y="0"/>
                </a:lnTo>
                <a:lnTo>
                  <a:pt x="3050820" y="6554496"/>
                </a:lnTo>
                <a:lnTo>
                  <a:pt x="0" y="65544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25639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31279" y="3422440"/>
            <a:ext cx="10368293" cy="3680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85"/>
              </a:lnSpc>
            </a:pPr>
            <a:r>
              <a:rPr lang="en-US" sz="13907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</a:t>
            </a:r>
          </a:p>
          <a:p>
            <a:pPr algn="ctr">
              <a:lnSpc>
                <a:spcPts val="14185"/>
              </a:lnSpc>
            </a:pPr>
            <a:r>
              <a:rPr lang="en-US" sz="13907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31172" y="1085850"/>
            <a:ext cx="3644731" cy="425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PROJECT TITTLE: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75903" y="1722752"/>
            <a:ext cx="538326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Digital Tasbeeh With Friends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31172" y="2857500"/>
            <a:ext cx="3644731" cy="425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SUPERVISED BY: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62905" y="3492627"/>
            <a:ext cx="4159080" cy="53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Muhammad Azeem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31172" y="4518336"/>
            <a:ext cx="4159081" cy="425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3200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GROUP MEMBERS: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75903" y="5086350"/>
            <a:ext cx="591063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Abdullah Ayaz (2021-Arid-4391)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75903" y="5995670"/>
            <a:ext cx="5202436" cy="53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Amna Ejaz (2021-Arid-4408)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62905" y="6856225"/>
            <a:ext cx="6043724" cy="5387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Ch Huzaifa Ali (2021-Arid-4422)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75903" y="7814310"/>
            <a:ext cx="593072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Abdul Qadoos (2021-Arid-4385)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175903" y="8699885"/>
            <a:ext cx="5809283" cy="53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Ramish Wazir (2021-Arid-4575)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06595" y="1652252"/>
            <a:ext cx="10961264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INTRODUCTION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107403" y="4020351"/>
            <a:ext cx="11525250" cy="2683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007D9C"/>
                </a:solidFill>
                <a:latin typeface="Open Sans"/>
                <a:ea typeface="Open Sans"/>
                <a:cs typeface="Open Sans"/>
                <a:sym typeface="Open Sans"/>
              </a:rPr>
              <a:t>Digital Tasbeeh with Friends is a mobile app that enhances spiritual practices by enabling individuals and groups to set, share, and track tasbeeh goals . With features like compound tasbeeh creation, and automated notifications, it fosters collaboration and convenience in achieving shared objectives.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 dirty="0"/>
          </a:p>
        </p:txBody>
      </p:sp>
      <p:sp>
        <p:nvSpPr>
          <p:cNvPr id="11" name="Freeform 11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3468" y="746583"/>
            <a:ext cx="17019164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CONCEPTUAL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694241-4ABB-3B10-A5E5-56DEE0367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16" y="2139132"/>
            <a:ext cx="15626184" cy="7119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-1412091" y="796978"/>
            <a:ext cx="20728791" cy="998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80"/>
              </a:lnSpc>
            </a:pPr>
            <a:r>
              <a:rPr lang="en-US" sz="7432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ENTITY RELATIONSHIP DIAGRAM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E12007-55D0-D54B-F9AE-B25E79FB0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737" y="1968723"/>
            <a:ext cx="15496663" cy="7873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092097" y="2473069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029168" y="2358046"/>
            <a:ext cx="3065951" cy="6587004"/>
          </a:xfrm>
          <a:custGeom>
            <a:avLst/>
            <a:gdLst/>
            <a:ahLst/>
            <a:cxnLst/>
            <a:rect l="l" t="t" r="r" b="b"/>
            <a:pathLst>
              <a:path w="3065951" h="6587004">
                <a:moveTo>
                  <a:pt x="0" y="0"/>
                </a:moveTo>
                <a:lnTo>
                  <a:pt x="3065951" y="0"/>
                </a:lnTo>
                <a:lnTo>
                  <a:pt x="3065951" y="6587004"/>
                </a:lnTo>
                <a:lnTo>
                  <a:pt x="0" y="65870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297286" y="2473069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317639" y="662830"/>
            <a:ext cx="5339177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HOME</a:t>
            </a:r>
          </a:p>
        </p:txBody>
      </p:sp>
      <p:sp>
        <p:nvSpPr>
          <p:cNvPr id="16" name="Freeform 16"/>
          <p:cNvSpPr/>
          <p:nvPr/>
        </p:nvSpPr>
        <p:spPr>
          <a:xfrm>
            <a:off x="9171428" y="2358046"/>
            <a:ext cx="3065951" cy="6587004"/>
          </a:xfrm>
          <a:custGeom>
            <a:avLst/>
            <a:gdLst/>
            <a:ahLst/>
            <a:cxnLst/>
            <a:rect l="l" t="t" r="r" b="b"/>
            <a:pathLst>
              <a:path w="3065951" h="6587004">
                <a:moveTo>
                  <a:pt x="0" y="0"/>
                </a:moveTo>
                <a:lnTo>
                  <a:pt x="3065951" y="0"/>
                </a:lnTo>
                <a:lnTo>
                  <a:pt x="3065951" y="6587004"/>
                </a:lnTo>
                <a:lnTo>
                  <a:pt x="0" y="65870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8033" y="387353"/>
            <a:ext cx="14891934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CREATE TASBEEH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486277" y="2487986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486277" y="2371003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815836" y="2487986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751995" y="2371003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47732" y="2479748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54B4DC-9FE7-88C3-B978-C07CC2644B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789" y="2479748"/>
            <a:ext cx="2966482" cy="6356958"/>
          </a:xfrm>
          <a:prstGeom prst="rect">
            <a:avLst/>
          </a:prstGeom>
        </p:spPr>
      </p:pic>
      <p:sp>
        <p:nvSpPr>
          <p:cNvPr id="23" name="Freeform 18">
            <a:extLst>
              <a:ext uri="{FF2B5EF4-FFF2-40B4-BE49-F238E27FC236}">
                <a16:creationId xmlns:a16="http://schemas.microsoft.com/office/drawing/2014/main" id="{BC35396E-D4C4-10D3-531A-13BF63E51FDB}"/>
              </a:ext>
            </a:extLst>
          </p:cNvPr>
          <p:cNvSpPr/>
          <p:nvPr/>
        </p:nvSpPr>
        <p:spPr>
          <a:xfrm>
            <a:off x="9059142" y="239253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 dirty="0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9AA22FC9-156A-A4CE-116B-67D07581F006}"/>
              </a:ext>
            </a:extLst>
          </p:cNvPr>
          <p:cNvSpPr/>
          <p:nvPr/>
        </p:nvSpPr>
        <p:spPr>
          <a:xfrm>
            <a:off x="12551834" y="2348527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5"/>
                </a:lnTo>
                <a:lnTo>
                  <a:pt x="0" y="65909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98033" y="662830"/>
            <a:ext cx="14891934" cy="139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en-US" sz="10331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CREATE TASBEEH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531172" y="2596732"/>
            <a:ext cx="3003663" cy="6356958"/>
          </a:xfrm>
          <a:custGeom>
            <a:avLst/>
            <a:gdLst/>
            <a:ahLst/>
            <a:cxnLst/>
            <a:rect l="l" t="t" r="r" b="b"/>
            <a:pathLst>
              <a:path w="3003663" h="6356958">
                <a:moveTo>
                  <a:pt x="0" y="0"/>
                </a:moveTo>
                <a:lnTo>
                  <a:pt x="3003662" y="0"/>
                </a:lnTo>
                <a:lnTo>
                  <a:pt x="300366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531172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334874" y="2596732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286925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946782" y="2596732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866724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929275" y="2596732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2881326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7838" y="549205"/>
            <a:ext cx="17216359" cy="110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64"/>
              </a:lnSpc>
            </a:pPr>
            <a:r>
              <a:rPr lang="en-US" sz="8200" b="1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CREATE SINGLE TASBEEH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5811061" y="2596732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763112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9536062" y="2596732"/>
            <a:ext cx="2971878" cy="6356958"/>
          </a:xfrm>
          <a:custGeom>
            <a:avLst/>
            <a:gdLst/>
            <a:ahLst/>
            <a:cxnLst/>
            <a:rect l="l" t="t" r="r" b="b"/>
            <a:pathLst>
              <a:path w="2971878" h="6356958">
                <a:moveTo>
                  <a:pt x="0" y="0"/>
                </a:moveTo>
                <a:lnTo>
                  <a:pt x="2971878" y="0"/>
                </a:lnTo>
                <a:lnTo>
                  <a:pt x="297187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9488113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210015" y="2596732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3" y="0"/>
                </a:lnTo>
                <a:lnTo>
                  <a:pt x="294009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2146173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3403614" y="2596732"/>
            <a:ext cx="2940093" cy="6356958"/>
          </a:xfrm>
          <a:custGeom>
            <a:avLst/>
            <a:gdLst/>
            <a:ahLst/>
            <a:cxnLst/>
            <a:rect l="l" t="t" r="r" b="b"/>
            <a:pathLst>
              <a:path w="2940093" h="6356958">
                <a:moveTo>
                  <a:pt x="0" y="0"/>
                </a:moveTo>
                <a:lnTo>
                  <a:pt x="2940094" y="0"/>
                </a:lnTo>
                <a:lnTo>
                  <a:pt x="294009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339773" y="2479748"/>
            <a:ext cx="3067776" cy="6590925"/>
          </a:xfrm>
          <a:custGeom>
            <a:avLst/>
            <a:gdLst/>
            <a:ahLst/>
            <a:cxnLst/>
            <a:rect l="l" t="t" r="r" b="b"/>
            <a:pathLst>
              <a:path w="3067776" h="6590925">
                <a:moveTo>
                  <a:pt x="0" y="0"/>
                </a:moveTo>
                <a:lnTo>
                  <a:pt x="3067776" y="0"/>
                </a:lnTo>
                <a:lnTo>
                  <a:pt x="3067776" y="6590926"/>
                </a:lnTo>
                <a:lnTo>
                  <a:pt x="0" y="6590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127</Words>
  <Application>Microsoft Macintosh PowerPoint</Application>
  <PresentationFormat>Custom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Open Sauce Heavy</vt:lpstr>
      <vt:lpstr>Open Sauce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Group Project Presentation</dc:title>
  <cp:lastModifiedBy>Abdullah Ayaz MacBook Pro </cp:lastModifiedBy>
  <cp:revision>10</cp:revision>
  <dcterms:created xsi:type="dcterms:W3CDTF">2006-08-16T00:00:00Z</dcterms:created>
  <dcterms:modified xsi:type="dcterms:W3CDTF">2024-12-28T11:46:55Z</dcterms:modified>
  <dc:identifier>DAGZ6CbAYM8</dc:identifier>
</cp:coreProperties>
</file>