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5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6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9/6/2024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7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98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99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22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3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34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6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7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85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93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01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05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15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37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3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3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2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3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5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9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9/6/2024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3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5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2554541" y="3314150"/>
            <a:ext cx="8610599" cy="19202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31220491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asunm219unm219ncas2225cc11446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III B.COM (General)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: Nazareth College of Arts and Science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8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9" name="矩形"/>
          <p:cNvSpPr/>
          <p:nvPr/>
        </p:nvSpPr>
        <p:spPr>
          <a:xfrm rot="0">
            <a:off x="739774" y="291147"/>
            <a:ext cx="3303904" cy="12325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800" i="0" kern="120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4800" i="0" kern="120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120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altLang="zh-CN" baseline="0" b="1" cap="none" sz="4800" i="0" kern="120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4800" i="0" kern="120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120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altLang="en-US" baseline="0" b="0" cap="none" sz="4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0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5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26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12325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4800" i="0" kern="0" lang="en-US" spc="-4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8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4800" i="0" kern="0" lang="en-US" spc="-40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8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01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5" name="组合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10833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6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6" name="矩形"/>
          <p:cNvSpPr/>
          <p:nvPr/>
        </p:nvSpPr>
        <p:spPr>
          <a:xfrm rot="0">
            <a:off x="1217522" y="2123271"/>
            <a:ext cx="8593228" cy="1209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altLang="en-US" baseline="0" b="0" cap="none" sz="2800" i="0" kern="1200" lang="zh-CN" spc="0" strike="noStrike" u="none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0" name="组合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8651" name="曲线"/>
            <p:cNvSpPr/>
            <p:nvPr/>
          </p:nvSpPr>
          <p:spPr>
            <a:xfrm rot="0"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1" name="矩形"/>
          <p:cNvSpPr/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2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1" name="组合"/>
          <p:cNvGrpSpPr/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2325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矩形"/>
          <p:cNvSpPr/>
          <p:nvPr/>
        </p:nvSpPr>
        <p:spPr>
          <a:xfrm rot="0">
            <a:off x="2509806" y="1041533"/>
            <a:ext cx="5029200" cy="36474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70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1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10833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8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9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0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1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10833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3" name="矩形"/>
          <p:cNvSpPr/>
          <p:nvPr/>
        </p:nvSpPr>
        <p:spPr>
          <a:xfrm rot="0">
            <a:off x="990600" y="2133600"/>
            <a:ext cx="7924800" cy="701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8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0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8293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5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6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7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8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9277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-3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600" i="0" kern="0" lang="en-US" spc="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6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29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600" i="0" kern="0" lang="en-US" spc="-6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01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矩形"/>
          <p:cNvSpPr/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8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0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0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5499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altLang="zh-CN" baseline="0" b="1" cap="none" sz="425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2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3" name="矩形"/>
          <p:cNvSpPr/>
          <p:nvPr/>
        </p:nvSpPr>
        <p:spPr>
          <a:xfrm rot="0">
            <a:off x="2743200" y="2354703"/>
            <a:ext cx="8534019" cy="8026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2024-03-29T04:07:22Z</dcterms:created>
  <dcterms:modified xsi:type="dcterms:W3CDTF">2024-09-19T15:22:34Z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d7ae2e930ec3429091cb531e422ffe2e</vt:lpwstr>
  </property>
</Properties>
</file>