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7cfceb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7cfceb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bd99c1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bd99c1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bd99c1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bd99c1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bd99c1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bd99c1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d99c1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d99c1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7cfceb8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7cfceb8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 the LED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Cread, Alex, Tony, Caleb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Debugging: 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Steps to R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esolving the “Illegal instruction” Error.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“Illegal instruction” - Architecture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OLD:   .cpu + .fpu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NEW:   .arch armv6 + .fpu vfp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PERIPH constants different for our 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“Illegal instruction” - Outdated Instruction Set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real source of our Illegal instruction error.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udiv is a relatively new instruction, not present in our older instruction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Replaced udiv and voodoo math with a new modulus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--aebi-idivmod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Bug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Light would still not blink, everything seemed to be doing what it was supposed to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Outdated instruction set = outdated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-- Documentation for aebi-idivmod told us results were returned in certain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registers, but it was wrong!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4925" y="421400"/>
            <a:ext cx="4338000" cy="44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mov     r3, PINS_IN_REG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mov     r0, r5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mov     r1, r3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rgbClr val="6AA84F"/>
                </a:solidFill>
              </a:rPr>
              <a:t>bl      __aeabi_idivmod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        mov     r2, r1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rgbClr val="FF0000"/>
                </a:solidFill>
              </a:rPr>
              <a:t>@ udiv    r0, r5, r3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rgbClr val="FF9900"/>
                </a:solidFill>
              </a:rPr>
              <a:t>@ mul     r1, r0, r3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      @ sub     r1, r5, r1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lsl     r0, r0, 2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61125" y="421400"/>
            <a:ext cx="4226400" cy="45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Red = Unsupported instruction causing 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error, commented out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Green = Our instruction for udiv and 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   modulus, and for fixing registers.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Orange = Voodoo math, was 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      commented out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72000" y="148725"/>
            <a:ext cx="4572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Architecture and other pre-processor concerns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Outdated instruction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Wrong 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