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  <p:sldId id="270" r:id="rId14"/>
    <p:sldId id="273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9144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4400" y="208814"/>
            <a:ext cx="76295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rgbClr val="0F0F0F"/>
                </a:solidFill>
                <a:effectLst/>
                <a:latin typeface="+mn-lt"/>
                <a:cs typeface="Times New Roman" panose="02020603050405020304" pitchFamily="18" charset="0"/>
              </a:rPr>
              <a:t>Digital Portfolio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+mn-lt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+mn-lt"/>
              </a:rPr>
            </a:br>
            <a:endParaRPr sz="4000" spc="15" dirty="0">
              <a:latin typeface="+mn-l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2798303"/>
            <a:ext cx="924357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/>
              <a:t>STUDENT NAME  	: M.MUGIL VANNAN</a:t>
            </a:r>
          </a:p>
          <a:p>
            <a:pPr algn="just"/>
            <a:r>
              <a:rPr lang="en-US" sz="2400" dirty="0"/>
              <a:t>REGISTER NO       	: 24131081802521050</a:t>
            </a:r>
          </a:p>
          <a:p>
            <a:pPr algn="just"/>
            <a:r>
              <a:rPr lang="en-US" sz="2400" dirty="0">
                <a:cs typeface="Calibri"/>
              </a:rPr>
              <a:t>NMID		   	: C4A6CDD952032FAADF8431071D96CA0A</a:t>
            </a:r>
          </a:p>
          <a:p>
            <a:pPr algn="just"/>
            <a:r>
              <a:rPr lang="en-US" sz="2400" dirty="0"/>
              <a:t>DEPARTMENT      	: II - </a:t>
            </a:r>
            <a:r>
              <a:rPr lang="en-US" sz="2400" dirty="0" err="1"/>
              <a:t>B.Sc.,Comp</a:t>
            </a:r>
            <a:r>
              <a:rPr lang="en-US" sz="2400" dirty="0"/>
              <a:t>. Science (SHIFT-1) </a:t>
            </a:r>
          </a:p>
          <a:p>
            <a:pPr algn="just"/>
            <a:r>
              <a:rPr lang="en-US" sz="2400" dirty="0"/>
              <a:t>COLLEGE               	: </a:t>
            </a:r>
            <a:r>
              <a:rPr lang="en-US" sz="2400" dirty="0" err="1"/>
              <a:t>Thiru</a:t>
            </a:r>
            <a:r>
              <a:rPr lang="en-US" sz="2400" dirty="0"/>
              <a:t> </a:t>
            </a:r>
            <a:r>
              <a:rPr lang="en-US" sz="2400" dirty="0" err="1"/>
              <a:t>Kolanjiappar</a:t>
            </a:r>
            <a:r>
              <a:rPr lang="en-US" sz="2400" dirty="0"/>
              <a:t> </a:t>
            </a:r>
            <a:r>
              <a:rPr lang="en-US" sz="2400"/>
              <a:t>Arts College </a:t>
            </a:r>
            <a:r>
              <a:rPr lang="en-US" sz="2400" dirty="0"/>
              <a:t>			     	</a:t>
            </a:r>
            <a:r>
              <a:rPr lang="en-US" sz="2400"/>
              <a:t>  	  affiliated </a:t>
            </a:r>
            <a:r>
              <a:rPr lang="en-US" sz="2400" dirty="0"/>
              <a:t>to Annamalai University</a:t>
            </a:r>
          </a:p>
          <a:p>
            <a:pPr algn="just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8020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r>
              <a:rPr lang="en-IN" sz="4250" spc="15" dirty="0"/>
              <a:t/>
            </a:r>
            <a:br>
              <a:rPr lang="en-IN" sz="4250" spc="15" dirty="0"/>
            </a:br>
            <a:r>
              <a:rPr lang="en-IN" sz="2400" spc="15" dirty="0"/>
              <a:t>* Desktop full width navbar with animation</a:t>
            </a:r>
            <a:br>
              <a:rPr lang="en-IN" sz="2400" spc="15" dirty="0"/>
            </a:br>
            <a:r>
              <a:rPr lang="en-IN" sz="2400" spc="15" dirty="0"/>
              <a:t>* Dark mode toggled view</a:t>
            </a:r>
            <a:br>
              <a:rPr lang="en-IN" sz="2400" spc="15" dirty="0"/>
            </a:br>
            <a:r>
              <a:rPr lang="en-IN" sz="2400" spc="15" dirty="0"/>
              <a:t>* Mobile hamburger menu open</a:t>
            </a:r>
            <a:br>
              <a:rPr lang="en-IN" sz="2400" spc="15" dirty="0"/>
            </a:br>
            <a:r>
              <a:rPr lang="en-IN" sz="2400" spc="15" dirty="0"/>
              <a:t>* Cards revealing on scroll</a:t>
            </a:r>
            <a:endParaRPr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905541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/>
              <a:t>1.Home Page with Gradient Navbar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63EF75D-36CD-4549-8F71-7A5F551A2F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4976" y="1092983"/>
            <a:ext cx="7286624" cy="5572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8007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/>
              <a:t>2. Next Page with future projects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5C861E6-9594-4462-A3CE-556A6502E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635" y="1146582"/>
            <a:ext cx="7159827" cy="55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41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007668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800" dirty="0"/>
              <a:t>3. Contact me division for getting information about my web page visitors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C44BA9-B6C1-45BF-972F-2B24578762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21" r="22418" b="83696"/>
          <a:stretch/>
        </p:blipFill>
        <p:spPr>
          <a:xfrm>
            <a:off x="1524000" y="1447800"/>
            <a:ext cx="6629397" cy="362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AAB3CC-127C-4483-8740-B8A338352A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7" b="14193"/>
          <a:stretch/>
        </p:blipFill>
        <p:spPr>
          <a:xfrm>
            <a:off x="1524000" y="1787122"/>
            <a:ext cx="6629400" cy="44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33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F1D7C-4A25-4B7B-81A1-EE9E05F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US" sz="3600" dirty="0"/>
              <a:t>4.Simple Quiz for Digital Paint with result….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E818AD-8818-4C76-AACF-7A6A394933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088"/>
          <a:stretch/>
        </p:blipFill>
        <p:spPr>
          <a:xfrm>
            <a:off x="1676401" y="1956955"/>
            <a:ext cx="6360466" cy="3681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744C68-1298-4C4F-9182-65471B3D0C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4496"/>
          <a:stretch/>
        </p:blipFill>
        <p:spPr>
          <a:xfrm>
            <a:off x="1676400" y="1219201"/>
            <a:ext cx="636046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74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257" y="560952"/>
            <a:ext cx="8074343" cy="48190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IN" dirty="0"/>
              <a:t>CONCLUSION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300" dirty="0"/>
              <a:t>This project demonstrates how powerful and dynamic a simple static HTML/CSS/JS project can be when modern design practices, accessibility, and UX features are thoughtfully integrated. It serves as an excellent base for personal portfolios or UI/UX development projects.</a:t>
            </a:r>
            <a:endParaRPr sz="23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59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27404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000" spc="25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DIGITAL PORTFOLIO </a:t>
            </a:r>
            <a:br>
              <a:rPr lang="en-US" sz="4000" spc="25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800" spc="25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with Multicolor Navbar</a:t>
            </a:r>
            <a:r>
              <a:rPr lang="en-US" sz="4250" spc="25" dirty="0">
                <a:solidFill>
                  <a:srgbClr val="002060"/>
                </a:solidFill>
              </a:rPr>
              <a:t/>
            </a:r>
            <a:br>
              <a:rPr lang="en-US" sz="4250" spc="25" dirty="0">
                <a:solidFill>
                  <a:srgbClr val="002060"/>
                </a:solidFill>
              </a:rPr>
            </a:br>
            <a:endParaRPr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48725" y="2933700"/>
            <a:ext cx="3038475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700328" cy="509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2300" b="0" spc="10" dirty="0">
                <a:latin typeface="Arial" panose="020B0604020202020204" pitchFamily="34" charset="0"/>
                <a:cs typeface="Arial" panose="020B0604020202020204" pitchFamily="34" charset="0"/>
              </a:rPr>
              <a:t>Modern web interfaces often lack visually appealing navigation systems that also incorporate accessibility, responsiveness, and user-friendly interactions. This project solves that by designing a vibrant, animated multicolor navbar with extended JavaScript features to enhance both aesthetics and usability. </a:t>
            </a:r>
            <a:endParaRPr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8175626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This project is a responsive, accessible front-end layouts.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Which are, 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Webdings" panose="05030102010509060703" pitchFamily="18" charset="2"/>
                <a:cs typeface="Arial" panose="020B0604020202020204" pitchFamily="34" charset="0"/>
              </a:rPr>
              <a:t>a </a:t>
            </a: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Featuring a rainbow-gradient sticky navbar, 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Webdings" panose="05030102010509060703" pitchFamily="18" charset="2"/>
                <a:cs typeface="Arial" panose="020B0604020202020204" pitchFamily="34" charset="0"/>
              </a:rPr>
              <a:t>a </a:t>
            </a: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Dark mode toggle, 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Webdings" panose="05030102010509060703" pitchFamily="18" charset="2"/>
                <a:cs typeface="Arial" panose="020B0604020202020204" pitchFamily="34" charset="0"/>
              </a:rPr>
              <a:t>a </a:t>
            </a: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Scroll progress bar, 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Webdings" panose="05030102010509060703" pitchFamily="18" charset="2"/>
                <a:cs typeface="Arial" panose="020B0604020202020204" pitchFamily="34" charset="0"/>
              </a:rPr>
              <a:t>a </a:t>
            </a: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Animated content reveals,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Webdings" panose="05030102010509060703" pitchFamily="18" charset="2"/>
                <a:cs typeface="Arial" panose="020B0604020202020204" pitchFamily="34" charset="0"/>
              </a:rPr>
              <a:t>a </a:t>
            </a: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Keyboard navigation — all built with semantic HTML,</a:t>
            </a:r>
            <a:b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spc="10" dirty="0">
                <a:latin typeface="Arial" panose="020B0604020202020204" pitchFamily="34" charset="0"/>
                <a:cs typeface="Arial" panose="020B0604020202020204" pitchFamily="34" charset="0"/>
              </a:rPr>
              <a:t>     modern CSS, and vanilla JavaScript.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8520748" cy="38331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*  UI/UX designers and developers showcasing their frontend skills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*  Personal portfolio or landing page visitors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*  Anyone needing a lightweight, visually engaging navigation component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*  College students can show their front – end skills for visitors of website.</a:t>
            </a:r>
            <a:endParaRPr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57885"/>
            <a:ext cx="9763125" cy="5214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		</a:t>
            </a:r>
            <a:br>
              <a:rPr lang="en-IN" sz="3600" spc="10" dirty="0"/>
            </a:br>
            <a:r>
              <a:rPr lang="en-IN" sz="3600" spc="10" dirty="0"/>
              <a:t>		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300" spc="5" dirty="0">
                <a:latin typeface="Arial" panose="020B0604020202020204" pitchFamily="34" charset="0"/>
                <a:cs typeface="Arial" panose="020B0604020202020204" pitchFamily="34" charset="0"/>
              </a:rPr>
              <a:t>HTML &amp; CSS :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 Semantic structure and modern 			  responsive design with CSS custom properties (variables) 		  and gradients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300" spc="5" dirty="0">
                <a:latin typeface="Arial" panose="020B0604020202020204" pitchFamily="34" charset="0"/>
                <a:cs typeface="Arial" panose="020B0604020202020204" pitchFamily="34" charset="0"/>
              </a:rPr>
              <a:t>* JavaScript (ES6+) :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 For dark mode, scroll-spy, header 		   animation, smooth scrolling, and local Storage handling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300" spc="5" dirty="0">
                <a:latin typeface="Arial" panose="020B0604020202020204" pitchFamily="34" charset="0"/>
                <a:cs typeface="Arial" panose="020B0604020202020204" pitchFamily="34" charset="0"/>
              </a:rPr>
              <a:t>* Accessibility :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 ARIA roles, keyboard navigation (←/→), 		   focus management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300" spc="5" dirty="0">
                <a:latin typeface="Arial" panose="020B0604020202020204" pitchFamily="34" charset="0"/>
                <a:cs typeface="Arial" panose="020B0604020202020204" pitchFamily="34" charset="0"/>
              </a:rPr>
              <a:t>* Responsive Design :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 CSS media queries and mobile 			  navigation toggle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300" spc="5" dirty="0">
                <a:latin typeface="Arial" panose="020B0604020202020204" pitchFamily="34" charset="0"/>
                <a:cs typeface="Arial" panose="020B0604020202020204" pitchFamily="34" charset="0"/>
              </a:rPr>
              <a:t>* Performance &amp; UX : </a:t>
            </a: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Scroll-triggered animations, </a:t>
            </a:r>
            <a:b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spc="5" dirty="0">
                <a:latin typeface="Arial" panose="020B0604020202020204" pitchFamily="34" charset="0"/>
                <a:cs typeface="Arial" panose="020B0604020202020204" pitchFamily="34" charset="0"/>
              </a:rPr>
              <a:t>		  reduced motion support</a:t>
            </a:r>
            <a:endParaRPr sz="23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632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latin typeface="Trebuchet MS"/>
                <a:cs typeface="Trebuchet MS"/>
              </a:rPr>
              <a:t>Design Highlights :</a:t>
            </a:r>
            <a:r>
              <a:rPr lang="en-US" sz="2300" dirty="0"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dirty="0">
                <a:latin typeface="Trebuchet MS"/>
                <a:cs typeface="Trebuchet MS"/>
              </a:rPr>
              <a:t>Sticky, animated multicolor navigation bar with optional animation toggle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3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Dark mode and light mode themes using </a:t>
            </a:r>
            <a:r>
              <a:rPr lang="en-US" sz="2300" dirty="0" err="1">
                <a:latin typeface="Trebuchet MS"/>
                <a:cs typeface="Trebuchet MS"/>
              </a:rPr>
              <a:t>css</a:t>
            </a:r>
            <a:endParaRPr lang="en-US" sz="23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Mobile-responsive menu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Scroll progressing bar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Smooth internal link navigation with scroll offset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Hero section, features and project cards with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dirty="0">
                <a:latin typeface="Trebuchet MS"/>
                <a:cs typeface="Trebuchet MS"/>
              </a:rPr>
              <a:t>    reveal-on-scroll animation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latin typeface="Trebuchet MS"/>
                <a:cs typeface="Trebuchet MS"/>
              </a:rPr>
              <a:t>Footer with dynamic year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17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FEATURES AND FUNCTIONALITY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* Lightweight, standalone front-end template</a:t>
            </a: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* Fully accessible and responsive navigation experience</a:t>
            </a: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* Enhanced user engagement with interactive and animated UI</a:t>
            </a: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* Ideal for personal portfolios, SaaS landing pages, </a:t>
            </a: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  or UI showcases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532</TotalTime>
  <Words>152</Words>
  <Application>Microsoft Office PowerPoint</Application>
  <PresentationFormat>Custom</PresentationFormat>
  <Paragraphs>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  DIGITAL PORTFOLIO  with Multicolor Navbar </vt:lpstr>
      <vt:lpstr>AGENDA</vt:lpstr>
      <vt:lpstr>PROBLEM STATEMENT  Modern web interfaces often lack visually appealing navigation systems that also incorporate accessibility, responsiveness, and user-friendly interactions. This project solves that by designing a vibrant, animated multicolor navbar with extended JavaScript features to enhance both aesthetics and usability. </vt:lpstr>
      <vt:lpstr>PROJECT OVERVIEW  This project is a responsive, accessible front-end layouts. Which are,  a Featuring a rainbow-gradient sticky navbar,  a Dark mode toggle,  a Scroll progress bar,  a Animated content reveals, a Keyboard navigation — all built with semantic HTML,      modern CSS, and vanilla JavaScript.</vt:lpstr>
      <vt:lpstr>WHO ARE THE END USERS?   *  UI/UX designers and developers showcasing their frontend skills *  Personal portfolio or landing page visitors *  Anyone needing a lightweight, visually engaging navigation component *  College students can show their front – end skills for visitors of website.</vt:lpstr>
      <vt:lpstr>TOOLS AND TECHNIQUES      * HTML &amp; CSS : Semantic structure and modern      responsive design with CSS custom properties (variables)     and gradients   * JavaScript (ES6+) : For dark mode, scroll-spy, header      animation, smooth scrolling, and local Storage handling   * Accessibility : ARIA roles, keyboard navigation (←/→),      focus management   * Responsive Design : CSS media queries and mobile      navigation toggle   * Performance &amp; UX : Scroll-triggered animations,      reduced motion support</vt:lpstr>
      <vt:lpstr>Slide 8</vt:lpstr>
      <vt:lpstr>FEATURES AND FUNCTIONALITY  * Lightweight, standalone front-end template * Fully accessible and responsive navigation experience * Enhanced user engagement with interactive and animated UI * Ideal for personal portfolios, SaaS landing pages,     or UI showcases</vt:lpstr>
      <vt:lpstr>RESULTS AND SCREENSHOTS  * Desktop full width navbar with animation * Dark mode toggled view * Mobile hamburger menu open * Cards revealing on scroll</vt:lpstr>
      <vt:lpstr>1.Home Page with Gradient Navbar</vt:lpstr>
      <vt:lpstr>2. Next Page with future projects</vt:lpstr>
      <vt:lpstr>3. Contact me division for getting information about my web page visitors</vt:lpstr>
      <vt:lpstr>4.Simple Quiz for Digital Paint with result….</vt:lpstr>
      <vt:lpstr>CONCLUSION  This project demonstrates how powerful and dynamic a simple static HTML/CSS/JS project can be when modern design practices, accessibility, and UX features are thoughtfully integrated. It serves as an excellent base for personal portfolios or UI/UX development projects.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Janani</cp:lastModifiedBy>
  <cp:revision>86</cp:revision>
  <dcterms:created xsi:type="dcterms:W3CDTF">2024-03-29T15:07:22Z</dcterms:created>
  <dcterms:modified xsi:type="dcterms:W3CDTF">2025-08-27T06:51:06Z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